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</p:sldMasterIdLst>
  <p:notesMasterIdLst>
    <p:notesMasterId r:id="rId27"/>
  </p:notesMasterIdLst>
  <p:sldIdLst>
    <p:sldId id="348" r:id="rId5"/>
    <p:sldId id="374" r:id="rId6"/>
    <p:sldId id="373" r:id="rId7"/>
    <p:sldId id="351" r:id="rId8"/>
    <p:sldId id="333" r:id="rId9"/>
    <p:sldId id="334" r:id="rId10"/>
    <p:sldId id="349" r:id="rId11"/>
    <p:sldId id="262" r:id="rId12"/>
    <p:sldId id="344" r:id="rId13"/>
    <p:sldId id="345" r:id="rId14"/>
    <p:sldId id="346" r:id="rId15"/>
    <p:sldId id="347" r:id="rId16"/>
    <p:sldId id="350" r:id="rId17"/>
    <p:sldId id="335" r:id="rId18"/>
    <p:sldId id="336" r:id="rId19"/>
    <p:sldId id="355" r:id="rId20"/>
    <p:sldId id="354" r:id="rId21"/>
    <p:sldId id="353" r:id="rId22"/>
    <p:sldId id="357" r:id="rId23"/>
    <p:sldId id="376" r:id="rId24"/>
    <p:sldId id="377" r:id="rId25"/>
    <p:sldId id="3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gital Accessibility Basics" id="{FA2A0C0C-A22E-4D96-BC55-E88C774503FE}">
          <p14:sldIdLst>
            <p14:sldId id="348"/>
            <p14:sldId id="374"/>
            <p14:sldId id="373"/>
            <p14:sldId id="351"/>
            <p14:sldId id="333"/>
            <p14:sldId id="334"/>
            <p14:sldId id="349"/>
            <p14:sldId id="262"/>
            <p14:sldId id="344"/>
            <p14:sldId id="345"/>
            <p14:sldId id="346"/>
            <p14:sldId id="347"/>
            <p14:sldId id="350"/>
            <p14:sldId id="335"/>
            <p14:sldId id="336"/>
            <p14:sldId id="355"/>
            <p14:sldId id="354"/>
            <p14:sldId id="353"/>
            <p14:sldId id="357"/>
            <p14:sldId id="376"/>
            <p14:sldId id="377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EF2F12-5C80-93B1-3FA5-ED5F30586C5E}" name="Karu, Srihari" initials="KS" userId="S::srihari.karu@ontariomd.com::cd0abd78-2376-4c79-804f-0e0f06fd6820" providerId="AD"/>
  <p188:author id="{144F2E21-71C7-BAF3-B570-BE054469114A}" name="Cormick, Tim" initials="CT" userId="S::tim.cormick@ontariomd.com::79794a73-868c-4978-a851-5a5542a984a7" providerId="AD"/>
  <p188:author id="{3013192C-E0F1-6CE1-15CF-346BDA23BC90}" name="Westin, Oskar" initials="" userId="S::Oskar.Westin@ontariomd.com::d5fcab35-b5b7-410d-875a-9aafd6b27ca1" providerId="AD"/>
  <p188:author id="{96BAF642-2F0A-D4C8-39DC-2D0A215B974F}" name="Miller, Sarah" initials="MS" userId="S::sarah.miller@ontariomd.com::c63550c4-8b69-4e98-bb72-42aa23b982d8" providerId="AD"/>
  <p188:author id="{6B4F275D-F4C3-DB9B-5363-1B12E7337B12}" name="Jiwani, Shamsa" initials="JS" userId="S::shamsa.jiwani@ontariomd.com::cb7e96b6-19f6-44d7-91fb-5598d33c5a77" providerId="AD"/>
  <p188:author id="{2FC41486-C58D-7057-DDBE-D5C38577B3DA}" name="Barrotti, Peter" initials="BP" userId="S::Peter.Barrotti@ontariomd.com::1ebd48fb-6d17-451a-b2bc-a80dc433c9e9" providerId="AD"/>
  <p188:author id="{22C8C1AA-E85A-AF3B-11FC-90B6AC621AA3}" name="Veljovic, Igor" initials="VI" userId="S::Igor.Veljovic@ontariomd.com::013d1a7b-3b62-4cbc-8833-ae8f1e0f1b62" providerId="AD"/>
  <p188:author id="{0C9799B6-2F35-20CB-89BD-EADB9C72DDFD}" name="Prajapati, Komal" initials="PK" userId="S::komal.prajapati@ontariomd.com::e621b0f4-c27b-4948-8a53-89ad73807551" providerId="AD"/>
  <p188:author id="{34A3A4B7-9A49-B4E8-3E97-FC4FA6DE0689}" name="Gunanayagam, Neilashi Jolyn" initials="GJ" userId="S::neilashi.jolyn@ontariomd.com::d2b3b9ba-6e79-47bc-90df-530b1890ad4e" providerId="AD"/>
  <p188:author id="{27B179C3-F7AB-26D5-ED79-3873307E9867}" name="Dziamarski, Nicole" initials="DN" userId="S::Nicole.Dziamarski@ontariomd.com::ae2cdeac-165b-4e2c-aa1d-2757a4f35fe0" providerId="AD"/>
  <p188:author id="{333080C3-535F-2031-8B35-1E9AEDA0E566}" name="Dziamarski, Nicole" initials="DN" userId="S::nicole.dziamarski@ontariomd.com::ae2cdeac-165b-4e2c-aa1d-2757a4f35fe0" providerId="AD"/>
  <p188:author id="{1ADC7DE8-6AD1-86B0-69DF-AE3C75CDAF05}" name="Gunanayagam, Neilashi Jolyn" initials="GNJ" userId="S::Neilashi.Jolyn@ontariomd.com::d2b3b9ba-6e79-47bc-90df-530b1890ad4e" providerId="AD"/>
  <p188:author id="{95C35AEF-2F84-DF9D-29B6-BF0A3BC90F19}" name="Tadman, Jessica" initials="TJ" userId="S::jessica.tadman@ontariomd.com::91817407-82e4-4fc2-8087-aecfb8466321" providerId="AD"/>
  <p188:author id="{225512F1-D466-4C55-A956-F868B0E93B3E}" name="Stonos, Wes" initials="SW" userId="S::wes.stonos@ontariomd.com::7967ab8c-71ed-4491-9618-c01ff238c5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46"/>
    <a:srgbClr val="6B3982"/>
    <a:srgbClr val="552767"/>
    <a:srgbClr val="4C4760"/>
    <a:srgbClr val="6C6C6C"/>
    <a:srgbClr val="781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D6702-0293-1943-9303-4719E9BE1063}" v="33" dt="2023-11-13T22:13:44.9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8"/>
    <p:restoredTop sz="81058"/>
  </p:normalViewPr>
  <p:slideViewPr>
    <p:cSldViewPr snapToGrid="0">
      <p:cViewPr>
        <p:scale>
          <a:sx n="82" d="100"/>
          <a:sy n="82" d="100"/>
        </p:scale>
        <p:origin x="456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stin, Oskar" userId="d5fcab35-b5b7-410d-875a-9aafd6b27ca1" providerId="ADAL" clId="{F42D6702-0293-1943-9303-4719E9BE1063}"/>
    <pc:docChg chg="undo redo custSel addSld delSld modSld sldOrd modSection">
      <pc:chgData name="Westin, Oskar" userId="d5fcab35-b5b7-410d-875a-9aafd6b27ca1" providerId="ADAL" clId="{F42D6702-0293-1943-9303-4719E9BE1063}" dt="2023-11-13T22:14:51.825" v="645" actId="255"/>
      <pc:docMkLst>
        <pc:docMk/>
      </pc:docMkLst>
      <pc:sldChg chg="addSp delSp modSp mod">
        <pc:chgData name="Westin, Oskar" userId="d5fcab35-b5b7-410d-875a-9aafd6b27ca1" providerId="ADAL" clId="{F42D6702-0293-1943-9303-4719E9BE1063}" dt="2023-11-13T20:54:43.661" v="9" actId="1076"/>
        <pc:sldMkLst>
          <pc:docMk/>
          <pc:sldMk cId="566984438" sldId="334"/>
        </pc:sldMkLst>
        <pc:spChg chg="mod">
          <ac:chgData name="Westin, Oskar" userId="d5fcab35-b5b7-410d-875a-9aafd6b27ca1" providerId="ADAL" clId="{F42D6702-0293-1943-9303-4719E9BE1063}" dt="2023-11-13T20:54:43.661" v="9" actId="1076"/>
          <ac:spMkLst>
            <pc:docMk/>
            <pc:sldMk cId="566984438" sldId="334"/>
            <ac:spMk id="6" creationId="{FD7B69C0-F768-E404-28CA-EC78539611F0}"/>
          </ac:spMkLst>
        </pc:spChg>
        <pc:picChg chg="add mod">
          <ac:chgData name="Westin, Oskar" userId="d5fcab35-b5b7-410d-875a-9aafd6b27ca1" providerId="ADAL" clId="{F42D6702-0293-1943-9303-4719E9BE1063}" dt="2023-11-13T20:54:43.661" v="9" actId="1076"/>
          <ac:picMkLst>
            <pc:docMk/>
            <pc:sldMk cId="566984438" sldId="334"/>
            <ac:picMk id="3" creationId="{B8B6ECC4-6DD9-17A6-4F02-8F039478DD05}"/>
          </ac:picMkLst>
        </pc:picChg>
        <pc:picChg chg="del mod">
          <ac:chgData name="Westin, Oskar" userId="d5fcab35-b5b7-410d-875a-9aafd6b27ca1" providerId="ADAL" clId="{F42D6702-0293-1943-9303-4719E9BE1063}" dt="2023-11-13T20:53:46.131" v="1" actId="478"/>
          <ac:picMkLst>
            <pc:docMk/>
            <pc:sldMk cId="566984438" sldId="334"/>
            <ac:picMk id="5" creationId="{3A37F171-A0C1-7405-3660-A7EA89B01996}"/>
          </ac:picMkLst>
        </pc:picChg>
      </pc:sldChg>
      <pc:sldChg chg="addSp delSp modSp new mod ord">
        <pc:chgData name="Westin, Oskar" userId="d5fcab35-b5b7-410d-875a-9aafd6b27ca1" providerId="ADAL" clId="{F42D6702-0293-1943-9303-4719E9BE1063}" dt="2023-11-13T22:03:47.030" v="512" actId="1037"/>
        <pc:sldMkLst>
          <pc:docMk/>
          <pc:sldMk cId="1466981930" sldId="336"/>
        </pc:sldMkLst>
        <pc:spChg chg="mod">
          <ac:chgData name="Westin, Oskar" userId="d5fcab35-b5b7-410d-875a-9aafd6b27ca1" providerId="ADAL" clId="{F42D6702-0293-1943-9303-4719E9BE1063}" dt="2023-11-13T20:58:51.492" v="63" actId="20577"/>
          <ac:spMkLst>
            <pc:docMk/>
            <pc:sldMk cId="1466981930" sldId="336"/>
            <ac:spMk id="2" creationId="{84635B6B-3C1D-CA63-7F0A-CCD6C16645FE}"/>
          </ac:spMkLst>
        </pc:spChg>
        <pc:spChg chg="del">
          <ac:chgData name="Westin, Oskar" userId="d5fcab35-b5b7-410d-875a-9aafd6b27ca1" providerId="ADAL" clId="{F42D6702-0293-1943-9303-4719E9BE1063}" dt="2023-11-13T20:56:02.952" v="11" actId="478"/>
          <ac:spMkLst>
            <pc:docMk/>
            <pc:sldMk cId="1466981930" sldId="336"/>
            <ac:spMk id="3" creationId="{3E34021A-3546-C14C-CA23-7738FF693F3E}"/>
          </ac:spMkLst>
        </pc:spChg>
        <pc:spChg chg="add del mod">
          <ac:chgData name="Westin, Oskar" userId="d5fcab35-b5b7-410d-875a-9aafd6b27ca1" providerId="ADAL" clId="{F42D6702-0293-1943-9303-4719E9BE1063}" dt="2023-11-13T20:56:22.796" v="37" actId="478"/>
          <ac:spMkLst>
            <pc:docMk/>
            <pc:sldMk cId="1466981930" sldId="336"/>
            <ac:spMk id="6" creationId="{42C23CE6-4211-595F-CFB6-A2B271798C24}"/>
          </ac:spMkLst>
        </pc:spChg>
        <pc:spChg chg="add mod">
          <ac:chgData name="Westin, Oskar" userId="d5fcab35-b5b7-410d-875a-9aafd6b27ca1" providerId="ADAL" clId="{F42D6702-0293-1943-9303-4719E9BE1063}" dt="2023-11-13T21:14:03.899" v="400" actId="14100"/>
          <ac:spMkLst>
            <pc:docMk/>
            <pc:sldMk cId="1466981930" sldId="336"/>
            <ac:spMk id="8" creationId="{B5523A38-142A-954B-DFBE-545BD006ACC2}"/>
          </ac:spMkLst>
        </pc:spChg>
        <pc:spChg chg="add mod topLvl">
          <ac:chgData name="Westin, Oskar" userId="d5fcab35-b5b7-410d-875a-9aafd6b27ca1" providerId="ADAL" clId="{F42D6702-0293-1943-9303-4719E9BE1063}" dt="2023-11-13T21:15:48.442" v="413" actId="1038"/>
          <ac:spMkLst>
            <pc:docMk/>
            <pc:sldMk cId="1466981930" sldId="336"/>
            <ac:spMk id="9" creationId="{E0FCE826-16AC-F8C4-BDE7-F81A1C1777A0}"/>
          </ac:spMkLst>
        </pc:spChg>
        <pc:spChg chg="add mod topLvl">
          <ac:chgData name="Westin, Oskar" userId="d5fcab35-b5b7-410d-875a-9aafd6b27ca1" providerId="ADAL" clId="{F42D6702-0293-1943-9303-4719E9BE1063}" dt="2023-11-13T21:13:50.227" v="399" actId="478"/>
          <ac:spMkLst>
            <pc:docMk/>
            <pc:sldMk cId="1466981930" sldId="336"/>
            <ac:spMk id="10" creationId="{1733727C-F72E-BC3C-E5B1-426A493A65EF}"/>
          </ac:spMkLst>
        </pc:spChg>
        <pc:spChg chg="add del mod topLvl">
          <ac:chgData name="Westin, Oskar" userId="d5fcab35-b5b7-410d-875a-9aafd6b27ca1" providerId="ADAL" clId="{F42D6702-0293-1943-9303-4719E9BE1063}" dt="2023-11-13T21:13:24.233" v="397" actId="14100"/>
          <ac:spMkLst>
            <pc:docMk/>
            <pc:sldMk cId="1466981930" sldId="336"/>
            <ac:spMk id="11" creationId="{1552B318-D250-03C8-760D-0F8533C87A87}"/>
          </ac:spMkLst>
        </pc:spChg>
        <pc:grpChg chg="add del mod">
          <ac:chgData name="Westin, Oskar" userId="d5fcab35-b5b7-410d-875a-9aafd6b27ca1" providerId="ADAL" clId="{F42D6702-0293-1943-9303-4719E9BE1063}" dt="2023-11-13T21:13:50.227" v="399" actId="478"/>
          <ac:grpSpMkLst>
            <pc:docMk/>
            <pc:sldMk cId="1466981930" sldId="336"/>
            <ac:grpSpMk id="15" creationId="{6FD982FF-D1D8-A056-39C8-F12F1281D54F}"/>
          </ac:grpSpMkLst>
        </pc:grpChg>
        <pc:grpChg chg="add del mod">
          <ac:chgData name="Westin, Oskar" userId="d5fcab35-b5b7-410d-875a-9aafd6b27ca1" providerId="ADAL" clId="{F42D6702-0293-1943-9303-4719E9BE1063}" dt="2023-11-13T21:13:46.718" v="398" actId="478"/>
          <ac:grpSpMkLst>
            <pc:docMk/>
            <pc:sldMk cId="1466981930" sldId="336"/>
            <ac:grpSpMk id="16" creationId="{E27D914D-85FA-9F25-B314-9F48AE2504DA}"/>
          </ac:grpSpMkLst>
        </pc:grpChg>
        <pc:grpChg chg="add del mod">
          <ac:chgData name="Westin, Oskar" userId="d5fcab35-b5b7-410d-875a-9aafd6b27ca1" providerId="ADAL" clId="{F42D6702-0293-1943-9303-4719E9BE1063}" dt="2023-11-13T21:12:48.655" v="377" actId="478"/>
          <ac:grpSpMkLst>
            <pc:docMk/>
            <pc:sldMk cId="1466981930" sldId="336"/>
            <ac:grpSpMk id="17" creationId="{5C441762-0F6C-9898-3346-03F88AE2C9A5}"/>
          </ac:grpSpMkLst>
        </pc:grpChg>
        <pc:graphicFrameChg chg="add mod modGraphic">
          <ac:chgData name="Westin, Oskar" userId="d5fcab35-b5b7-410d-875a-9aafd6b27ca1" providerId="ADAL" clId="{F42D6702-0293-1943-9303-4719E9BE1063}" dt="2023-11-13T22:03:33.957" v="506" actId="14734"/>
          <ac:graphicFrameMkLst>
            <pc:docMk/>
            <pc:sldMk cId="1466981930" sldId="336"/>
            <ac:graphicFrameMk id="18" creationId="{73FB6C73-6A63-1B28-FB85-1E05283702CD}"/>
          </ac:graphicFrameMkLst>
        </pc:graphicFrameChg>
        <pc:picChg chg="add del mod">
          <ac:chgData name="Westin, Oskar" userId="d5fcab35-b5b7-410d-875a-9aafd6b27ca1" providerId="ADAL" clId="{F42D6702-0293-1943-9303-4719E9BE1063}" dt="2023-11-13T20:58:37.328" v="47" actId="478"/>
          <ac:picMkLst>
            <pc:docMk/>
            <pc:sldMk cId="1466981930" sldId="336"/>
            <ac:picMk id="5" creationId="{432F0B56-8ED4-3003-87B5-142BFD0B8148}"/>
          </ac:picMkLst>
        </pc:picChg>
        <pc:picChg chg="add del mod">
          <ac:chgData name="Westin, Oskar" userId="d5fcab35-b5b7-410d-875a-9aafd6b27ca1" providerId="ADAL" clId="{F42D6702-0293-1943-9303-4719E9BE1063}" dt="2023-11-13T20:58:37.328" v="47" actId="478"/>
          <ac:picMkLst>
            <pc:docMk/>
            <pc:sldMk cId="1466981930" sldId="336"/>
            <ac:picMk id="7" creationId="{5F56E3FA-A17C-4810-CE9C-08BDDF608AC9}"/>
          </ac:picMkLst>
        </pc:picChg>
        <pc:picChg chg="add del mod topLvl">
          <ac:chgData name="Westin, Oskar" userId="d5fcab35-b5b7-410d-875a-9aafd6b27ca1" providerId="ADAL" clId="{F42D6702-0293-1943-9303-4719E9BE1063}" dt="2023-11-13T21:13:46.718" v="398" actId="478"/>
          <ac:picMkLst>
            <pc:docMk/>
            <pc:sldMk cId="1466981930" sldId="336"/>
            <ac:picMk id="12" creationId="{543C344E-5501-FE2E-2E6D-DDA4ED05E5F5}"/>
          </ac:picMkLst>
        </pc:picChg>
        <pc:picChg chg="add del mod topLvl">
          <ac:chgData name="Westin, Oskar" userId="d5fcab35-b5b7-410d-875a-9aafd6b27ca1" providerId="ADAL" clId="{F42D6702-0293-1943-9303-4719E9BE1063}" dt="2023-11-13T21:12:48.655" v="377" actId="478"/>
          <ac:picMkLst>
            <pc:docMk/>
            <pc:sldMk cId="1466981930" sldId="336"/>
            <ac:picMk id="13" creationId="{02D73D98-1EC6-464A-9695-97985D3FD33F}"/>
          </ac:picMkLst>
        </pc:picChg>
        <pc:picChg chg="add del mod topLvl">
          <ac:chgData name="Westin, Oskar" userId="d5fcab35-b5b7-410d-875a-9aafd6b27ca1" providerId="ADAL" clId="{F42D6702-0293-1943-9303-4719E9BE1063}" dt="2023-11-13T21:13:50.227" v="399" actId="478"/>
          <ac:picMkLst>
            <pc:docMk/>
            <pc:sldMk cId="1466981930" sldId="336"/>
            <ac:picMk id="14" creationId="{27F61982-5B15-E01B-2D3E-1A69ACF369B2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19" creationId="{54ECCE1B-75DD-FD66-7A67-96B2BED7690C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0" creationId="{E8E8831E-CBC9-3684-B685-2F53C8860637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1" creationId="{66EAC64E-CAD8-1F73-C646-6809ED1A98AC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2" creationId="{7F3B0738-D158-7278-DEEB-6C54872CBB16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3" creationId="{A711321C-6CF6-01AB-F580-E767926E4FD2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4" creationId="{E20E53A6-D53E-0FCB-975E-98259706AFC5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5" creationId="{67C19F2B-5A14-1211-00A4-83CBB31ADC5A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6" creationId="{F396C425-2A3A-DE73-D8E6-D1CD3A93A3BE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7" creationId="{36085686-FCED-4886-52F4-A64A92FDB504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8" creationId="{358024E7-7935-37A9-31F5-7003E9EF4322}"/>
          </ac:picMkLst>
        </pc:picChg>
        <pc:picChg chg="add mod">
          <ac:chgData name="Westin, Oskar" userId="d5fcab35-b5b7-410d-875a-9aafd6b27ca1" providerId="ADAL" clId="{F42D6702-0293-1943-9303-4719E9BE1063}" dt="2023-11-13T22:03:47.030" v="512" actId="1037"/>
          <ac:picMkLst>
            <pc:docMk/>
            <pc:sldMk cId="1466981930" sldId="336"/>
            <ac:picMk id="29" creationId="{348567AA-E9B1-6563-A76E-E801592AB547}"/>
          </ac:picMkLst>
        </pc:picChg>
        <pc:picChg chg="add mod">
          <ac:chgData name="Westin, Oskar" userId="d5fcab35-b5b7-410d-875a-9aafd6b27ca1" providerId="ADAL" clId="{F42D6702-0293-1943-9303-4719E9BE1063}" dt="2023-11-13T21:14:15.024" v="402" actId="1076"/>
          <ac:picMkLst>
            <pc:docMk/>
            <pc:sldMk cId="1466981930" sldId="336"/>
            <ac:picMk id="30" creationId="{595D1C10-C141-E5DE-DB2D-7CC229C8B724}"/>
          </ac:picMkLst>
        </pc:picChg>
        <pc:picChg chg="add mod">
          <ac:chgData name="Westin, Oskar" userId="d5fcab35-b5b7-410d-875a-9aafd6b27ca1" providerId="ADAL" clId="{F42D6702-0293-1943-9303-4719E9BE1063}" dt="2023-11-13T21:14:40.740" v="408" actId="1036"/>
          <ac:picMkLst>
            <pc:docMk/>
            <pc:sldMk cId="1466981930" sldId="336"/>
            <ac:picMk id="31" creationId="{048265F0-742C-92DF-BC36-374FBE3CE4D7}"/>
          </ac:picMkLst>
        </pc:picChg>
        <pc:picChg chg="add mod">
          <ac:chgData name="Westin, Oskar" userId="d5fcab35-b5b7-410d-875a-9aafd6b27ca1" providerId="ADAL" clId="{F42D6702-0293-1943-9303-4719E9BE1063}" dt="2023-11-13T21:16:46.762" v="417" actId="1036"/>
          <ac:picMkLst>
            <pc:docMk/>
            <pc:sldMk cId="1466981930" sldId="336"/>
            <ac:picMk id="32" creationId="{948B0EC3-477B-9A0B-BF12-3EF226532118}"/>
          </ac:picMkLst>
        </pc:picChg>
      </pc:sldChg>
      <pc:sldChg chg="addSp delSp modSp new del mod">
        <pc:chgData name="Westin, Oskar" userId="d5fcab35-b5b7-410d-875a-9aafd6b27ca1" providerId="ADAL" clId="{F42D6702-0293-1943-9303-4719E9BE1063}" dt="2023-11-13T21:16:35.332" v="416" actId="2696"/>
        <pc:sldMkLst>
          <pc:docMk/>
          <pc:sldMk cId="1743711910" sldId="337"/>
        </pc:sldMkLst>
        <pc:spChg chg="del">
          <ac:chgData name="Westin, Oskar" userId="d5fcab35-b5b7-410d-875a-9aafd6b27ca1" providerId="ADAL" clId="{F42D6702-0293-1943-9303-4719E9BE1063}" dt="2023-11-13T20:58:01.706" v="43" actId="478"/>
          <ac:spMkLst>
            <pc:docMk/>
            <pc:sldMk cId="1743711910" sldId="337"/>
            <ac:spMk id="3" creationId="{0F17B637-9829-94EF-7EC0-07E7E40F1C52}"/>
          </ac:spMkLst>
        </pc:spChg>
        <pc:spChg chg="add mod">
          <ac:chgData name="Westin, Oskar" userId="d5fcab35-b5b7-410d-875a-9aafd6b27ca1" providerId="ADAL" clId="{F42D6702-0293-1943-9303-4719E9BE1063}" dt="2023-11-13T20:58:18.110" v="46" actId="1076"/>
          <ac:spMkLst>
            <pc:docMk/>
            <pc:sldMk cId="1743711910" sldId="337"/>
            <ac:spMk id="6" creationId="{780F2388-DCD4-D1DD-8106-1B1DEBAD6D07}"/>
          </ac:spMkLst>
        </pc:spChg>
        <pc:spChg chg="add mod">
          <ac:chgData name="Westin, Oskar" userId="d5fcab35-b5b7-410d-875a-9aafd6b27ca1" providerId="ADAL" clId="{F42D6702-0293-1943-9303-4719E9BE1063}" dt="2023-11-13T20:58:18.110" v="46" actId="1076"/>
          <ac:spMkLst>
            <pc:docMk/>
            <pc:sldMk cId="1743711910" sldId="337"/>
            <ac:spMk id="18" creationId="{96D6E993-3AA7-A641-78AD-3CB1CB10BEF2}"/>
          </ac:spMkLst>
        </pc:spChg>
        <pc:spChg chg="add mod">
          <ac:chgData name="Westin, Oskar" userId="d5fcab35-b5b7-410d-875a-9aafd6b27ca1" providerId="ADAL" clId="{F42D6702-0293-1943-9303-4719E9BE1063}" dt="2023-11-13T20:58:18.110" v="46" actId="1076"/>
          <ac:spMkLst>
            <pc:docMk/>
            <pc:sldMk cId="1743711910" sldId="337"/>
            <ac:spMk id="19" creationId="{25AA3258-E911-E908-AD18-0E8FA2DFB928}"/>
          </ac:spMkLst>
        </pc:spChg>
        <pc:spChg chg="add mod">
          <ac:chgData name="Westin, Oskar" userId="d5fcab35-b5b7-410d-875a-9aafd6b27ca1" providerId="ADAL" clId="{F42D6702-0293-1943-9303-4719E9BE1063}" dt="2023-11-13T20:58:18.110" v="46" actId="1076"/>
          <ac:spMkLst>
            <pc:docMk/>
            <pc:sldMk cId="1743711910" sldId="337"/>
            <ac:spMk id="20" creationId="{388ED8B7-14BB-6C9B-DCD9-31F1FFC33C45}"/>
          </ac:spMkLst>
        </pc:spChg>
        <pc:graphicFrameChg chg="add mod modGraphic">
          <ac:chgData name="Westin, Oskar" userId="d5fcab35-b5b7-410d-875a-9aafd6b27ca1" providerId="ADAL" clId="{F42D6702-0293-1943-9303-4719E9BE1063}" dt="2023-11-13T20:58:18.110" v="46" actId="1076"/>
          <ac:graphicFrameMkLst>
            <pc:docMk/>
            <pc:sldMk cId="1743711910" sldId="337"/>
            <ac:graphicFrameMk id="5" creationId="{60BE860C-F105-785E-3965-D9ED0ADEB597}"/>
          </ac:graphicFrameMkLst>
        </pc:graphicFrame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7" creationId="{815DBD27-B45A-C0B4-E7D8-3DC55C91F7A8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8" creationId="{B937ECD5-D0F3-0C2B-7A55-0278CA758946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9" creationId="{520AE1EE-FDE3-00E0-1B36-34F2DA106E65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0" creationId="{CB3CEE25-EDA4-D3EC-F813-90FF19495F4F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1" creationId="{45BDCCE2-EB54-08BB-8C5B-A96AFFAEFA5B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2" creationId="{1CCADD94-E887-62E6-8990-43EB44C9A7D3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3" creationId="{0C01B11F-5F01-38AD-F1CA-DDF336848C7E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4" creationId="{E1834605-4031-3018-8064-0066587C9BCE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5" creationId="{585B78E8-1FE4-03AB-DA13-882EA6FA964E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6" creationId="{B54EF39C-AEC1-8296-8B9C-117F416C0224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17" creationId="{DA4C0183-2035-A22D-0B55-A2862A047E72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21" creationId="{20235015-8671-82D1-A275-F3EFE6A8694E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22" creationId="{0CD097FD-F0D0-0511-4AC2-F02F80A56CED}"/>
          </ac:picMkLst>
        </pc:picChg>
        <pc:picChg chg="add mod">
          <ac:chgData name="Westin, Oskar" userId="d5fcab35-b5b7-410d-875a-9aafd6b27ca1" providerId="ADAL" clId="{F42D6702-0293-1943-9303-4719E9BE1063}" dt="2023-11-13T20:58:18.110" v="46" actId="1076"/>
          <ac:picMkLst>
            <pc:docMk/>
            <pc:sldMk cId="1743711910" sldId="337"/>
            <ac:picMk id="23" creationId="{07420E07-8C42-5AC4-0051-1296FCF16972}"/>
          </ac:picMkLst>
        </pc:picChg>
      </pc:sldChg>
      <pc:sldChg chg="addSp delSp modSp new mod modAnim">
        <pc:chgData name="Westin, Oskar" userId="d5fcab35-b5b7-410d-875a-9aafd6b27ca1" providerId="ADAL" clId="{F42D6702-0293-1943-9303-4719E9BE1063}" dt="2023-11-13T22:00:46.217" v="460" actId="1036"/>
        <pc:sldMkLst>
          <pc:docMk/>
          <pc:sldMk cId="3950483638" sldId="337"/>
        </pc:sldMkLst>
        <pc:spChg chg="mod">
          <ac:chgData name="Westin, Oskar" userId="d5fcab35-b5b7-410d-875a-9aafd6b27ca1" providerId="ADAL" clId="{F42D6702-0293-1943-9303-4719E9BE1063}" dt="2023-11-13T21:28:51.164" v="458" actId="20577"/>
          <ac:spMkLst>
            <pc:docMk/>
            <pc:sldMk cId="3950483638" sldId="337"/>
            <ac:spMk id="2" creationId="{EA2C7733-BD02-5653-372A-38FA476E291B}"/>
          </ac:spMkLst>
        </pc:spChg>
        <pc:spChg chg="del">
          <ac:chgData name="Westin, Oskar" userId="d5fcab35-b5b7-410d-875a-9aafd6b27ca1" providerId="ADAL" clId="{F42D6702-0293-1943-9303-4719E9BE1063}" dt="2023-11-13T21:27:23.447" v="419" actId="478"/>
          <ac:spMkLst>
            <pc:docMk/>
            <pc:sldMk cId="3950483638" sldId="337"/>
            <ac:spMk id="3" creationId="{D2C987BA-02F5-569F-2FF2-DEEFB51F8C11}"/>
          </ac:spMkLst>
        </pc:spChg>
        <pc:spChg chg="add mod">
          <ac:chgData name="Westin, Oskar" userId="d5fcab35-b5b7-410d-875a-9aafd6b27ca1" providerId="ADAL" clId="{F42D6702-0293-1943-9303-4719E9BE1063}" dt="2023-11-13T21:27:37.203" v="422" actId="1076"/>
          <ac:spMkLst>
            <pc:docMk/>
            <pc:sldMk cId="3950483638" sldId="337"/>
            <ac:spMk id="6" creationId="{0EE4900C-F0C8-789D-8B15-38BE038E2665}"/>
          </ac:spMkLst>
        </pc:spChg>
        <pc:picChg chg="add mod">
          <ac:chgData name="Westin, Oskar" userId="d5fcab35-b5b7-410d-875a-9aafd6b27ca1" providerId="ADAL" clId="{F42D6702-0293-1943-9303-4719E9BE1063}" dt="2023-11-13T21:28:15.189" v="452" actId="1076"/>
          <ac:picMkLst>
            <pc:docMk/>
            <pc:sldMk cId="3950483638" sldId="337"/>
            <ac:picMk id="5" creationId="{590C5C8A-2C7E-29E9-19D2-BDD91E59F1EC}"/>
          </ac:picMkLst>
        </pc:picChg>
        <pc:picChg chg="add mod">
          <ac:chgData name="Westin, Oskar" userId="d5fcab35-b5b7-410d-875a-9aafd6b27ca1" providerId="ADAL" clId="{F42D6702-0293-1943-9303-4719E9BE1063}" dt="2023-11-13T21:28:18.138" v="453" actId="1076"/>
          <ac:picMkLst>
            <pc:docMk/>
            <pc:sldMk cId="3950483638" sldId="337"/>
            <ac:picMk id="7" creationId="{B8919147-4823-E475-67C3-9BE206927C9D}"/>
          </ac:picMkLst>
        </pc:picChg>
        <pc:picChg chg="add mod">
          <ac:chgData name="Westin, Oskar" userId="d5fcab35-b5b7-410d-875a-9aafd6b27ca1" providerId="ADAL" clId="{F42D6702-0293-1943-9303-4719E9BE1063}" dt="2023-11-13T21:28:27.914" v="455" actId="14100"/>
          <ac:picMkLst>
            <pc:docMk/>
            <pc:sldMk cId="3950483638" sldId="337"/>
            <ac:picMk id="8" creationId="{CBA5B036-CC95-1FB1-4D0E-F2DF40272DA1}"/>
          </ac:picMkLst>
        </pc:picChg>
        <pc:picChg chg="add mod">
          <ac:chgData name="Westin, Oskar" userId="d5fcab35-b5b7-410d-875a-9aafd6b27ca1" providerId="ADAL" clId="{F42D6702-0293-1943-9303-4719E9BE1063}" dt="2023-11-13T22:00:46.217" v="460" actId="1036"/>
          <ac:picMkLst>
            <pc:docMk/>
            <pc:sldMk cId="3950483638" sldId="337"/>
            <ac:picMk id="9" creationId="{438996AB-17CE-EC67-0821-7609AEB85364}"/>
          </ac:picMkLst>
        </pc:picChg>
        <pc:picChg chg="add mod">
          <ac:chgData name="Westin, Oskar" userId="d5fcab35-b5b7-410d-875a-9aafd6b27ca1" providerId="ADAL" clId="{F42D6702-0293-1943-9303-4719E9BE1063}" dt="2023-11-13T21:28:31.156" v="456" actId="1076"/>
          <ac:picMkLst>
            <pc:docMk/>
            <pc:sldMk cId="3950483638" sldId="337"/>
            <ac:picMk id="10" creationId="{A76906B8-66E8-FDDC-E580-2DCE25BC49C1}"/>
          </ac:picMkLst>
        </pc:picChg>
        <pc:picChg chg="add mod">
          <ac:chgData name="Westin, Oskar" userId="d5fcab35-b5b7-410d-875a-9aafd6b27ca1" providerId="ADAL" clId="{F42D6702-0293-1943-9303-4719E9BE1063}" dt="2023-11-13T21:28:42.480" v="457" actId="1076"/>
          <ac:picMkLst>
            <pc:docMk/>
            <pc:sldMk cId="3950483638" sldId="337"/>
            <ac:picMk id="11" creationId="{094B6E50-8531-957C-43A6-C96C8DEB31FC}"/>
          </ac:picMkLst>
        </pc:picChg>
      </pc:sldChg>
      <pc:sldChg chg="addSp delSp modSp new mod">
        <pc:chgData name="Westin, Oskar" userId="d5fcab35-b5b7-410d-875a-9aafd6b27ca1" providerId="ADAL" clId="{F42D6702-0293-1943-9303-4719E9BE1063}" dt="2023-11-13T22:06:25.933" v="550" actId="1036"/>
        <pc:sldMkLst>
          <pc:docMk/>
          <pc:sldMk cId="254898323" sldId="338"/>
        </pc:sldMkLst>
        <pc:spChg chg="mod">
          <ac:chgData name="Westin, Oskar" userId="d5fcab35-b5b7-410d-875a-9aafd6b27ca1" providerId="ADAL" clId="{F42D6702-0293-1943-9303-4719E9BE1063}" dt="2023-11-13T22:02:15.755" v="463"/>
          <ac:spMkLst>
            <pc:docMk/>
            <pc:sldMk cId="254898323" sldId="338"/>
            <ac:spMk id="2" creationId="{2FB83D54-85B2-5C82-9EEF-B150C29AAD8B}"/>
          </ac:spMkLst>
        </pc:spChg>
        <pc:spChg chg="del">
          <ac:chgData name="Westin, Oskar" userId="d5fcab35-b5b7-410d-875a-9aafd6b27ca1" providerId="ADAL" clId="{F42D6702-0293-1943-9303-4719E9BE1063}" dt="2023-11-13T22:01:38.403" v="462" actId="478"/>
          <ac:spMkLst>
            <pc:docMk/>
            <pc:sldMk cId="254898323" sldId="338"/>
            <ac:spMk id="3" creationId="{E93204E1-89D7-CC0B-0168-FB8A029EA616}"/>
          </ac:spMkLst>
        </pc:spChg>
        <pc:spChg chg="add mod topLvl">
          <ac:chgData name="Westin, Oskar" userId="d5fcab35-b5b7-410d-875a-9aafd6b27ca1" providerId="ADAL" clId="{F42D6702-0293-1943-9303-4719E9BE1063}" dt="2023-11-13T22:06:04.263" v="539" actId="1076"/>
          <ac:spMkLst>
            <pc:docMk/>
            <pc:sldMk cId="254898323" sldId="338"/>
            <ac:spMk id="6" creationId="{B1F90098-E1EA-71C6-DF85-FCB9D2071A85}"/>
          </ac:spMkLst>
        </pc:spChg>
        <pc:spChg chg="add mod topLvl">
          <ac:chgData name="Westin, Oskar" userId="d5fcab35-b5b7-410d-875a-9aafd6b27ca1" providerId="ADAL" clId="{F42D6702-0293-1943-9303-4719E9BE1063}" dt="2023-11-13T22:06:25.933" v="550" actId="1036"/>
          <ac:spMkLst>
            <pc:docMk/>
            <pc:sldMk cId="254898323" sldId="338"/>
            <ac:spMk id="11" creationId="{8E0D12F3-61CA-5D1D-679F-0BBBB6EAEF08}"/>
          </ac:spMkLst>
        </pc:spChg>
        <pc:spChg chg="add mod topLvl">
          <ac:chgData name="Westin, Oskar" userId="d5fcab35-b5b7-410d-875a-9aafd6b27ca1" providerId="ADAL" clId="{F42D6702-0293-1943-9303-4719E9BE1063}" dt="2023-11-13T22:06:25.933" v="550" actId="1036"/>
          <ac:spMkLst>
            <pc:docMk/>
            <pc:sldMk cId="254898323" sldId="338"/>
            <ac:spMk id="12" creationId="{1DC9AEDB-1643-1693-8B32-389E0F4C3249}"/>
          </ac:spMkLst>
        </pc:spChg>
        <pc:spChg chg="add mod topLvl">
          <ac:chgData name="Westin, Oskar" userId="d5fcab35-b5b7-410d-875a-9aafd6b27ca1" providerId="ADAL" clId="{F42D6702-0293-1943-9303-4719E9BE1063}" dt="2023-11-13T22:06:25.933" v="550" actId="1036"/>
          <ac:spMkLst>
            <pc:docMk/>
            <pc:sldMk cId="254898323" sldId="338"/>
            <ac:spMk id="13" creationId="{3E836539-5726-FA8B-753A-B69EDBBC9D1B}"/>
          </ac:spMkLst>
        </pc:spChg>
        <pc:grpChg chg="add del mod">
          <ac:chgData name="Westin, Oskar" userId="d5fcab35-b5b7-410d-875a-9aafd6b27ca1" providerId="ADAL" clId="{F42D6702-0293-1943-9303-4719E9BE1063}" dt="2023-11-13T22:05:20.807" v="534" actId="165"/>
          <ac:grpSpMkLst>
            <pc:docMk/>
            <pc:sldMk cId="254898323" sldId="338"/>
            <ac:grpSpMk id="14" creationId="{EEE5D377-6630-4E2B-85B9-C668A7C6A332}"/>
          </ac:grpSpMkLst>
        </pc:grpChg>
        <pc:picChg chg="add mod topLvl">
          <ac:chgData name="Westin, Oskar" userId="d5fcab35-b5b7-410d-875a-9aafd6b27ca1" providerId="ADAL" clId="{F42D6702-0293-1943-9303-4719E9BE1063}" dt="2023-11-13T22:06:25.933" v="550" actId="1036"/>
          <ac:picMkLst>
            <pc:docMk/>
            <pc:sldMk cId="254898323" sldId="338"/>
            <ac:picMk id="5" creationId="{97275190-5984-0173-F5DC-0569E9B0808A}"/>
          </ac:picMkLst>
        </pc:picChg>
        <pc:picChg chg="add mod topLvl">
          <ac:chgData name="Westin, Oskar" userId="d5fcab35-b5b7-410d-875a-9aafd6b27ca1" providerId="ADAL" clId="{F42D6702-0293-1943-9303-4719E9BE1063}" dt="2023-11-13T22:06:25.933" v="550" actId="1036"/>
          <ac:picMkLst>
            <pc:docMk/>
            <pc:sldMk cId="254898323" sldId="338"/>
            <ac:picMk id="7" creationId="{329BB20D-BFA5-CC72-B3FE-635B36F906CA}"/>
          </ac:picMkLst>
        </pc:picChg>
        <pc:picChg chg="add mod topLvl">
          <ac:chgData name="Westin, Oskar" userId="d5fcab35-b5b7-410d-875a-9aafd6b27ca1" providerId="ADAL" clId="{F42D6702-0293-1943-9303-4719E9BE1063}" dt="2023-11-13T22:06:25.933" v="550" actId="1036"/>
          <ac:picMkLst>
            <pc:docMk/>
            <pc:sldMk cId="254898323" sldId="338"/>
            <ac:picMk id="8" creationId="{23299E80-904E-D1CD-4BF1-D4E07DAAD79C}"/>
          </ac:picMkLst>
        </pc:picChg>
        <pc:picChg chg="add mod topLvl">
          <ac:chgData name="Westin, Oskar" userId="d5fcab35-b5b7-410d-875a-9aafd6b27ca1" providerId="ADAL" clId="{F42D6702-0293-1943-9303-4719E9BE1063}" dt="2023-11-13T22:06:25.933" v="550" actId="1036"/>
          <ac:picMkLst>
            <pc:docMk/>
            <pc:sldMk cId="254898323" sldId="338"/>
            <ac:picMk id="9" creationId="{7C4EB3A1-478B-DF8B-6F51-466C870FEF1B}"/>
          </ac:picMkLst>
        </pc:picChg>
        <pc:picChg chg="add mod topLvl">
          <ac:chgData name="Westin, Oskar" userId="d5fcab35-b5b7-410d-875a-9aafd6b27ca1" providerId="ADAL" clId="{F42D6702-0293-1943-9303-4719E9BE1063}" dt="2023-11-13T22:06:25.933" v="550" actId="1036"/>
          <ac:picMkLst>
            <pc:docMk/>
            <pc:sldMk cId="254898323" sldId="338"/>
            <ac:picMk id="10" creationId="{8FE0756C-6948-2295-2986-E398FF29BBFF}"/>
          </ac:picMkLst>
        </pc:picChg>
      </pc:sldChg>
      <pc:sldChg chg="addSp delSp modSp add mod">
        <pc:chgData name="Westin, Oskar" userId="d5fcab35-b5b7-410d-875a-9aafd6b27ca1" providerId="ADAL" clId="{F42D6702-0293-1943-9303-4719E9BE1063}" dt="2023-11-13T22:07:51.396" v="557" actId="1076"/>
        <pc:sldMkLst>
          <pc:docMk/>
          <pc:sldMk cId="1137843332" sldId="339"/>
        </pc:sldMkLst>
        <pc:spChg chg="mod">
          <ac:chgData name="Westin, Oskar" userId="d5fcab35-b5b7-410d-875a-9aafd6b27ca1" providerId="ADAL" clId="{F42D6702-0293-1943-9303-4719E9BE1063}" dt="2023-11-13T22:02:26.357" v="465"/>
          <ac:spMkLst>
            <pc:docMk/>
            <pc:sldMk cId="1137843332" sldId="339"/>
            <ac:spMk id="2" creationId="{2FB83D54-85B2-5C82-9EEF-B150C29AAD8B}"/>
          </ac:spMkLst>
        </pc:spChg>
        <pc:spChg chg="add mod topLvl">
          <ac:chgData name="Westin, Oskar" userId="d5fcab35-b5b7-410d-875a-9aafd6b27ca1" providerId="ADAL" clId="{F42D6702-0293-1943-9303-4719E9BE1063}" dt="2023-11-13T22:07:41.777" v="556" actId="165"/>
          <ac:spMkLst>
            <pc:docMk/>
            <pc:sldMk cId="1137843332" sldId="339"/>
            <ac:spMk id="3" creationId="{D7AD4514-146E-1938-233F-C0DCE4CAA319}"/>
          </ac:spMkLst>
        </pc:spChg>
        <pc:spChg chg="add mod topLvl">
          <ac:chgData name="Westin, Oskar" userId="d5fcab35-b5b7-410d-875a-9aafd6b27ca1" providerId="ADAL" clId="{F42D6702-0293-1943-9303-4719E9BE1063}" dt="2023-11-13T22:07:51.396" v="557" actId="1076"/>
          <ac:spMkLst>
            <pc:docMk/>
            <pc:sldMk cId="1137843332" sldId="339"/>
            <ac:spMk id="7" creationId="{EACB49AF-FEE9-5149-E504-61622B49004D}"/>
          </ac:spMkLst>
        </pc:spChg>
        <pc:spChg chg="add mod topLvl">
          <ac:chgData name="Westin, Oskar" userId="d5fcab35-b5b7-410d-875a-9aafd6b27ca1" providerId="ADAL" clId="{F42D6702-0293-1943-9303-4719E9BE1063}" dt="2023-11-13T22:07:51.396" v="557" actId="1076"/>
          <ac:spMkLst>
            <pc:docMk/>
            <pc:sldMk cId="1137843332" sldId="339"/>
            <ac:spMk id="8" creationId="{A818F003-F00F-559C-84FB-A7FC2234D3FD}"/>
          </ac:spMkLst>
        </pc:spChg>
        <pc:spChg chg="add mod topLvl">
          <ac:chgData name="Westin, Oskar" userId="d5fcab35-b5b7-410d-875a-9aafd6b27ca1" providerId="ADAL" clId="{F42D6702-0293-1943-9303-4719E9BE1063}" dt="2023-11-13T22:07:41.777" v="556" actId="165"/>
          <ac:spMkLst>
            <pc:docMk/>
            <pc:sldMk cId="1137843332" sldId="339"/>
            <ac:spMk id="9" creationId="{BA6AD586-EE11-805B-DB38-E514D06929B8}"/>
          </ac:spMkLst>
        </pc:spChg>
        <pc:spChg chg="add mod topLvl">
          <ac:chgData name="Westin, Oskar" userId="d5fcab35-b5b7-410d-875a-9aafd6b27ca1" providerId="ADAL" clId="{F42D6702-0293-1943-9303-4719E9BE1063}" dt="2023-11-13T22:07:41.777" v="556" actId="165"/>
          <ac:spMkLst>
            <pc:docMk/>
            <pc:sldMk cId="1137843332" sldId="339"/>
            <ac:spMk id="11" creationId="{3B27A5C5-5D85-59A8-7319-42410D2E1EAC}"/>
          </ac:spMkLst>
        </pc:spChg>
        <pc:grpChg chg="add del mod">
          <ac:chgData name="Westin, Oskar" userId="d5fcab35-b5b7-410d-875a-9aafd6b27ca1" providerId="ADAL" clId="{F42D6702-0293-1943-9303-4719E9BE1063}" dt="2023-11-13T22:07:41.777" v="556" actId="165"/>
          <ac:grpSpMkLst>
            <pc:docMk/>
            <pc:sldMk cId="1137843332" sldId="339"/>
            <ac:grpSpMk id="12" creationId="{9D8E94DB-3C62-3407-D62C-31A7BED974C7}"/>
          </ac:grpSpMkLst>
        </pc:grpChg>
        <pc:picChg chg="add mod topLvl">
          <ac:chgData name="Westin, Oskar" userId="d5fcab35-b5b7-410d-875a-9aafd6b27ca1" providerId="ADAL" clId="{F42D6702-0293-1943-9303-4719E9BE1063}" dt="2023-11-13T22:07:41.777" v="556" actId="165"/>
          <ac:picMkLst>
            <pc:docMk/>
            <pc:sldMk cId="1137843332" sldId="339"/>
            <ac:picMk id="5" creationId="{DD3687C6-3282-6199-A3C1-9DF9AF39E9BD}"/>
          </ac:picMkLst>
        </pc:picChg>
        <pc:picChg chg="add mod topLvl">
          <ac:chgData name="Westin, Oskar" userId="d5fcab35-b5b7-410d-875a-9aafd6b27ca1" providerId="ADAL" clId="{F42D6702-0293-1943-9303-4719E9BE1063}" dt="2023-11-13T22:07:41.777" v="556" actId="165"/>
          <ac:picMkLst>
            <pc:docMk/>
            <pc:sldMk cId="1137843332" sldId="339"/>
            <ac:picMk id="6" creationId="{1F12A205-721E-CBEF-8F37-85FEEB0B5A22}"/>
          </ac:picMkLst>
        </pc:picChg>
        <pc:picChg chg="add mod topLvl">
          <ac:chgData name="Westin, Oskar" userId="d5fcab35-b5b7-410d-875a-9aafd6b27ca1" providerId="ADAL" clId="{F42D6702-0293-1943-9303-4719E9BE1063}" dt="2023-11-13T22:07:41.777" v="556" actId="165"/>
          <ac:picMkLst>
            <pc:docMk/>
            <pc:sldMk cId="1137843332" sldId="339"/>
            <ac:picMk id="10" creationId="{2A43E757-F52F-F824-7B23-FC937FF0C1ED}"/>
          </ac:picMkLst>
        </pc:picChg>
      </pc:sldChg>
      <pc:sldChg chg="addSp delSp modSp add mod">
        <pc:chgData name="Westin, Oskar" userId="d5fcab35-b5b7-410d-875a-9aafd6b27ca1" providerId="ADAL" clId="{F42D6702-0293-1943-9303-4719E9BE1063}" dt="2023-11-13T22:08:38.184" v="563" actId="1076"/>
        <pc:sldMkLst>
          <pc:docMk/>
          <pc:sldMk cId="4082186042" sldId="340"/>
        </pc:sldMkLst>
        <pc:spChg chg="mod">
          <ac:chgData name="Westin, Oskar" userId="d5fcab35-b5b7-410d-875a-9aafd6b27ca1" providerId="ADAL" clId="{F42D6702-0293-1943-9303-4719E9BE1063}" dt="2023-11-13T22:02:35.967" v="467"/>
          <ac:spMkLst>
            <pc:docMk/>
            <pc:sldMk cId="4082186042" sldId="340"/>
            <ac:spMk id="2" creationId="{2FB83D54-85B2-5C82-9EEF-B150C29AAD8B}"/>
          </ac:spMkLst>
        </pc:spChg>
        <pc:spChg chg="add mod topLvl">
          <ac:chgData name="Westin, Oskar" userId="d5fcab35-b5b7-410d-875a-9aafd6b27ca1" providerId="ADAL" clId="{F42D6702-0293-1943-9303-4719E9BE1063}" dt="2023-11-13T22:08:33.342" v="562" actId="165"/>
          <ac:spMkLst>
            <pc:docMk/>
            <pc:sldMk cId="4082186042" sldId="340"/>
            <ac:spMk id="3" creationId="{B8A8FEB5-3D3D-C574-3E6D-3F7314EC4C70}"/>
          </ac:spMkLst>
        </pc:spChg>
        <pc:spChg chg="add mod topLvl">
          <ac:chgData name="Westin, Oskar" userId="d5fcab35-b5b7-410d-875a-9aafd6b27ca1" providerId="ADAL" clId="{F42D6702-0293-1943-9303-4719E9BE1063}" dt="2023-11-13T22:08:38.184" v="563" actId="1076"/>
          <ac:spMkLst>
            <pc:docMk/>
            <pc:sldMk cId="4082186042" sldId="340"/>
            <ac:spMk id="9" creationId="{DDACBDC8-378A-6964-BC4B-A40DD5AB3D02}"/>
          </ac:spMkLst>
        </pc:spChg>
        <pc:spChg chg="add mod topLvl">
          <ac:chgData name="Westin, Oskar" userId="d5fcab35-b5b7-410d-875a-9aafd6b27ca1" providerId="ADAL" clId="{F42D6702-0293-1943-9303-4719E9BE1063}" dt="2023-11-13T22:08:38.184" v="563" actId="1076"/>
          <ac:spMkLst>
            <pc:docMk/>
            <pc:sldMk cId="4082186042" sldId="340"/>
            <ac:spMk id="10" creationId="{41611F95-B3F7-55F0-4373-7F63C605CC58}"/>
          </ac:spMkLst>
        </pc:spChg>
        <pc:spChg chg="add mod topLvl">
          <ac:chgData name="Westin, Oskar" userId="d5fcab35-b5b7-410d-875a-9aafd6b27ca1" providerId="ADAL" clId="{F42D6702-0293-1943-9303-4719E9BE1063}" dt="2023-11-13T22:08:33.342" v="562" actId="165"/>
          <ac:spMkLst>
            <pc:docMk/>
            <pc:sldMk cId="4082186042" sldId="340"/>
            <ac:spMk id="11" creationId="{0CE42E20-7C38-7A40-06B0-432C5CCEBC23}"/>
          </ac:spMkLst>
        </pc:spChg>
        <pc:spChg chg="add mod topLvl">
          <ac:chgData name="Westin, Oskar" userId="d5fcab35-b5b7-410d-875a-9aafd6b27ca1" providerId="ADAL" clId="{F42D6702-0293-1943-9303-4719E9BE1063}" dt="2023-11-13T22:08:33.342" v="562" actId="165"/>
          <ac:spMkLst>
            <pc:docMk/>
            <pc:sldMk cId="4082186042" sldId="340"/>
            <ac:spMk id="13" creationId="{46FB677A-81F8-34D4-B4C5-F952E09391D0}"/>
          </ac:spMkLst>
        </pc:spChg>
        <pc:grpChg chg="add mod topLvl">
          <ac:chgData name="Westin, Oskar" userId="d5fcab35-b5b7-410d-875a-9aafd6b27ca1" providerId="ADAL" clId="{F42D6702-0293-1943-9303-4719E9BE1063}" dt="2023-11-13T22:08:33.342" v="562" actId="165"/>
          <ac:grpSpMkLst>
            <pc:docMk/>
            <pc:sldMk cId="4082186042" sldId="340"/>
            <ac:grpSpMk id="6" creationId="{09ED79E8-879D-82A6-68F7-5F21198F11E6}"/>
          </ac:grpSpMkLst>
        </pc:grpChg>
        <pc:grpChg chg="add del mod">
          <ac:chgData name="Westin, Oskar" userId="d5fcab35-b5b7-410d-875a-9aafd6b27ca1" providerId="ADAL" clId="{F42D6702-0293-1943-9303-4719E9BE1063}" dt="2023-11-13T22:08:33.342" v="562" actId="165"/>
          <ac:grpSpMkLst>
            <pc:docMk/>
            <pc:sldMk cId="4082186042" sldId="340"/>
            <ac:grpSpMk id="14" creationId="{6E426042-620C-9020-B041-0F968B8A1790}"/>
          </ac:grpSpMkLst>
        </pc:grpChg>
        <pc:picChg chg="add mod topLvl">
          <ac:chgData name="Westin, Oskar" userId="d5fcab35-b5b7-410d-875a-9aafd6b27ca1" providerId="ADAL" clId="{F42D6702-0293-1943-9303-4719E9BE1063}" dt="2023-11-13T22:08:33.342" v="562" actId="165"/>
          <ac:picMkLst>
            <pc:docMk/>
            <pc:sldMk cId="4082186042" sldId="340"/>
            <ac:picMk id="5" creationId="{154EF605-441A-F684-4965-27519A3F880E}"/>
          </ac:picMkLst>
        </pc:picChg>
        <pc:picChg chg="mod">
          <ac:chgData name="Westin, Oskar" userId="d5fcab35-b5b7-410d-875a-9aafd6b27ca1" providerId="ADAL" clId="{F42D6702-0293-1943-9303-4719E9BE1063}" dt="2023-11-13T22:08:33.342" v="562" actId="165"/>
          <ac:picMkLst>
            <pc:docMk/>
            <pc:sldMk cId="4082186042" sldId="340"/>
            <ac:picMk id="7" creationId="{6BE8AD4E-19F6-B3CF-CEA4-E84E9BC0188E}"/>
          </ac:picMkLst>
        </pc:picChg>
        <pc:picChg chg="mod">
          <ac:chgData name="Westin, Oskar" userId="d5fcab35-b5b7-410d-875a-9aafd6b27ca1" providerId="ADAL" clId="{F42D6702-0293-1943-9303-4719E9BE1063}" dt="2023-11-13T22:08:33.342" v="562" actId="165"/>
          <ac:picMkLst>
            <pc:docMk/>
            <pc:sldMk cId="4082186042" sldId="340"/>
            <ac:picMk id="8" creationId="{31EEA813-A2BA-BD2C-D201-795F0BAF4257}"/>
          </ac:picMkLst>
        </pc:picChg>
        <pc:picChg chg="add mod topLvl">
          <ac:chgData name="Westin, Oskar" userId="d5fcab35-b5b7-410d-875a-9aafd6b27ca1" providerId="ADAL" clId="{F42D6702-0293-1943-9303-4719E9BE1063}" dt="2023-11-13T22:08:33.342" v="562" actId="165"/>
          <ac:picMkLst>
            <pc:docMk/>
            <pc:sldMk cId="4082186042" sldId="340"/>
            <ac:picMk id="12" creationId="{A53D14D2-6BD1-9810-166A-4FCA26A01914}"/>
          </ac:picMkLst>
        </pc:picChg>
      </pc:sldChg>
      <pc:sldChg chg="addSp delSp modSp add mod">
        <pc:chgData name="Westin, Oskar" userId="d5fcab35-b5b7-410d-875a-9aafd6b27ca1" providerId="ADAL" clId="{F42D6702-0293-1943-9303-4719E9BE1063}" dt="2023-11-13T22:09:20.547" v="569" actId="1076"/>
        <pc:sldMkLst>
          <pc:docMk/>
          <pc:sldMk cId="143573604" sldId="341"/>
        </pc:sldMkLst>
        <pc:spChg chg="mod">
          <ac:chgData name="Westin, Oskar" userId="d5fcab35-b5b7-410d-875a-9aafd6b27ca1" providerId="ADAL" clId="{F42D6702-0293-1943-9303-4719E9BE1063}" dt="2023-11-13T22:03:02.951" v="485" actId="20577"/>
          <ac:spMkLst>
            <pc:docMk/>
            <pc:sldMk cId="143573604" sldId="341"/>
            <ac:spMk id="2" creationId="{2FB83D54-85B2-5C82-9EEF-B150C29AAD8B}"/>
          </ac:spMkLst>
        </pc:spChg>
        <pc:spChg chg="add mod topLvl">
          <ac:chgData name="Westin, Oskar" userId="d5fcab35-b5b7-410d-875a-9aafd6b27ca1" providerId="ADAL" clId="{F42D6702-0293-1943-9303-4719E9BE1063}" dt="2023-11-13T22:09:14.138" v="568" actId="165"/>
          <ac:spMkLst>
            <pc:docMk/>
            <pc:sldMk cId="143573604" sldId="341"/>
            <ac:spMk id="6" creationId="{F7FD45CB-30E4-9DC3-89C0-1D090BD235E7}"/>
          </ac:spMkLst>
        </pc:spChg>
        <pc:spChg chg="add mod topLvl">
          <ac:chgData name="Westin, Oskar" userId="d5fcab35-b5b7-410d-875a-9aafd6b27ca1" providerId="ADAL" clId="{F42D6702-0293-1943-9303-4719E9BE1063}" dt="2023-11-13T22:09:20.547" v="569" actId="1076"/>
          <ac:spMkLst>
            <pc:docMk/>
            <pc:sldMk cId="143573604" sldId="341"/>
            <ac:spMk id="7" creationId="{8461FBD6-11DB-883B-2631-3537B4456C0B}"/>
          </ac:spMkLst>
        </pc:spChg>
        <pc:spChg chg="add mod topLvl">
          <ac:chgData name="Westin, Oskar" userId="d5fcab35-b5b7-410d-875a-9aafd6b27ca1" providerId="ADAL" clId="{F42D6702-0293-1943-9303-4719E9BE1063}" dt="2023-11-13T22:09:14.138" v="568" actId="165"/>
          <ac:spMkLst>
            <pc:docMk/>
            <pc:sldMk cId="143573604" sldId="341"/>
            <ac:spMk id="9" creationId="{5D337462-E0F3-B68A-CEC4-B4F0B087C059}"/>
          </ac:spMkLst>
        </pc:spChg>
        <pc:spChg chg="add mod topLvl">
          <ac:chgData name="Westin, Oskar" userId="d5fcab35-b5b7-410d-875a-9aafd6b27ca1" providerId="ADAL" clId="{F42D6702-0293-1943-9303-4719E9BE1063}" dt="2023-11-13T22:09:14.138" v="568" actId="165"/>
          <ac:spMkLst>
            <pc:docMk/>
            <pc:sldMk cId="143573604" sldId="341"/>
            <ac:spMk id="10" creationId="{ABFB9910-04B7-CBFF-FFD7-64E8382D81B4}"/>
          </ac:spMkLst>
        </pc:spChg>
        <pc:spChg chg="add mod topLvl">
          <ac:chgData name="Westin, Oskar" userId="d5fcab35-b5b7-410d-875a-9aafd6b27ca1" providerId="ADAL" clId="{F42D6702-0293-1943-9303-4719E9BE1063}" dt="2023-11-13T22:09:14.138" v="568" actId="165"/>
          <ac:spMkLst>
            <pc:docMk/>
            <pc:sldMk cId="143573604" sldId="341"/>
            <ac:spMk id="11" creationId="{11E9A381-8DFA-19BB-D02C-246CCB581217}"/>
          </ac:spMkLst>
        </pc:spChg>
        <pc:spChg chg="add mod topLvl">
          <ac:chgData name="Westin, Oskar" userId="d5fcab35-b5b7-410d-875a-9aafd6b27ca1" providerId="ADAL" clId="{F42D6702-0293-1943-9303-4719E9BE1063}" dt="2023-11-13T22:09:14.138" v="568" actId="165"/>
          <ac:spMkLst>
            <pc:docMk/>
            <pc:sldMk cId="143573604" sldId="341"/>
            <ac:spMk id="12" creationId="{6C01A9C1-4A1D-EE4F-DCBB-BA35895288D2}"/>
          </ac:spMkLst>
        </pc:spChg>
        <pc:grpChg chg="add del mod">
          <ac:chgData name="Westin, Oskar" userId="d5fcab35-b5b7-410d-875a-9aafd6b27ca1" providerId="ADAL" clId="{F42D6702-0293-1943-9303-4719E9BE1063}" dt="2023-11-13T22:09:14.138" v="568" actId="165"/>
          <ac:grpSpMkLst>
            <pc:docMk/>
            <pc:sldMk cId="143573604" sldId="341"/>
            <ac:grpSpMk id="13" creationId="{D965CB57-42CC-E413-8D77-34CB2C0F15C3}"/>
          </ac:grpSpMkLst>
        </pc:grpChg>
        <pc:picChg chg="add mod topLvl">
          <ac:chgData name="Westin, Oskar" userId="d5fcab35-b5b7-410d-875a-9aafd6b27ca1" providerId="ADAL" clId="{F42D6702-0293-1943-9303-4719E9BE1063}" dt="2023-11-13T22:09:14.138" v="568" actId="165"/>
          <ac:picMkLst>
            <pc:docMk/>
            <pc:sldMk cId="143573604" sldId="341"/>
            <ac:picMk id="3" creationId="{E253A0B3-24AB-CEDF-84C7-5CEC05C4F516}"/>
          </ac:picMkLst>
        </pc:picChg>
        <pc:picChg chg="add mod topLvl">
          <ac:chgData name="Westin, Oskar" userId="d5fcab35-b5b7-410d-875a-9aafd6b27ca1" providerId="ADAL" clId="{F42D6702-0293-1943-9303-4719E9BE1063}" dt="2023-11-13T22:09:14.138" v="568" actId="165"/>
          <ac:picMkLst>
            <pc:docMk/>
            <pc:sldMk cId="143573604" sldId="341"/>
            <ac:picMk id="5" creationId="{CF17E96D-B908-4744-3289-A154742E91B6}"/>
          </ac:picMkLst>
        </pc:picChg>
        <pc:picChg chg="add mod topLvl">
          <ac:chgData name="Westin, Oskar" userId="d5fcab35-b5b7-410d-875a-9aafd6b27ca1" providerId="ADAL" clId="{F42D6702-0293-1943-9303-4719E9BE1063}" dt="2023-11-13T22:09:14.138" v="568" actId="165"/>
          <ac:picMkLst>
            <pc:docMk/>
            <pc:sldMk cId="143573604" sldId="341"/>
            <ac:picMk id="8" creationId="{063E975D-6F93-2579-7DD9-6B5AE862E8B3}"/>
          </ac:picMkLst>
        </pc:picChg>
      </pc:sldChg>
      <pc:sldChg chg="addSp delSp modSp add mod">
        <pc:chgData name="Westin, Oskar" userId="d5fcab35-b5b7-410d-875a-9aafd6b27ca1" providerId="ADAL" clId="{F42D6702-0293-1943-9303-4719E9BE1063}" dt="2023-11-13T22:12:34.429" v="589" actId="1076"/>
        <pc:sldMkLst>
          <pc:docMk/>
          <pc:sldMk cId="2510613919" sldId="342"/>
        </pc:sldMkLst>
        <pc:spChg chg="mod">
          <ac:chgData name="Westin, Oskar" userId="d5fcab35-b5b7-410d-875a-9aafd6b27ca1" providerId="ADAL" clId="{F42D6702-0293-1943-9303-4719E9BE1063}" dt="2023-11-13T22:04:04.342" v="529" actId="20577"/>
          <ac:spMkLst>
            <pc:docMk/>
            <pc:sldMk cId="2510613919" sldId="342"/>
            <ac:spMk id="2" creationId="{2FB83D54-85B2-5C82-9EEF-B150C29AAD8B}"/>
          </ac:spMkLst>
        </pc:spChg>
        <pc:spChg chg="add mod topLvl">
          <ac:chgData name="Westin, Oskar" userId="d5fcab35-b5b7-410d-875a-9aafd6b27ca1" providerId="ADAL" clId="{F42D6702-0293-1943-9303-4719E9BE1063}" dt="2023-11-13T22:12:24.251" v="587" actId="164"/>
          <ac:spMkLst>
            <pc:docMk/>
            <pc:sldMk cId="2510613919" sldId="342"/>
            <ac:spMk id="3" creationId="{B6E7A26E-FA03-CF01-779E-266F42C5DDB7}"/>
          </ac:spMkLst>
        </pc:spChg>
        <pc:spChg chg="add mod topLvl">
          <ac:chgData name="Westin, Oskar" userId="d5fcab35-b5b7-410d-875a-9aafd6b27ca1" providerId="ADAL" clId="{F42D6702-0293-1943-9303-4719E9BE1063}" dt="2023-11-13T22:12:24.251" v="587" actId="164"/>
          <ac:spMkLst>
            <pc:docMk/>
            <pc:sldMk cId="2510613919" sldId="342"/>
            <ac:spMk id="5" creationId="{35FE3671-C09F-275D-13D2-BC49404905B8}"/>
          </ac:spMkLst>
        </pc:spChg>
        <pc:spChg chg="add mod topLvl">
          <ac:chgData name="Westin, Oskar" userId="d5fcab35-b5b7-410d-875a-9aafd6b27ca1" providerId="ADAL" clId="{F42D6702-0293-1943-9303-4719E9BE1063}" dt="2023-11-13T22:12:24.251" v="587" actId="164"/>
          <ac:spMkLst>
            <pc:docMk/>
            <pc:sldMk cId="2510613919" sldId="342"/>
            <ac:spMk id="7" creationId="{78C5A0DD-F04D-D802-3AAD-70DD7D6BC4C0}"/>
          </ac:spMkLst>
        </pc:spChg>
        <pc:spChg chg="add mod topLvl">
          <ac:chgData name="Westin, Oskar" userId="d5fcab35-b5b7-410d-875a-9aafd6b27ca1" providerId="ADAL" clId="{F42D6702-0293-1943-9303-4719E9BE1063}" dt="2023-11-13T22:12:06.456" v="586" actId="1076"/>
          <ac:spMkLst>
            <pc:docMk/>
            <pc:sldMk cId="2510613919" sldId="342"/>
            <ac:spMk id="26" creationId="{C2AE2176-01CF-BCC7-8B79-0EAB6CF3F3B8}"/>
          </ac:spMkLst>
        </pc:spChg>
        <pc:spChg chg="add mod topLvl">
          <ac:chgData name="Westin, Oskar" userId="d5fcab35-b5b7-410d-875a-9aafd6b27ca1" providerId="ADAL" clId="{F42D6702-0293-1943-9303-4719E9BE1063}" dt="2023-11-13T22:12:06.456" v="586" actId="1076"/>
          <ac:spMkLst>
            <pc:docMk/>
            <pc:sldMk cId="2510613919" sldId="342"/>
            <ac:spMk id="27" creationId="{C000341D-F201-4706-27D6-2009D3457265}"/>
          </ac:spMkLst>
        </pc:spChg>
        <pc:spChg chg="add mod topLvl">
          <ac:chgData name="Westin, Oskar" userId="d5fcab35-b5b7-410d-875a-9aafd6b27ca1" providerId="ADAL" clId="{F42D6702-0293-1943-9303-4719E9BE1063}" dt="2023-11-13T22:12:24.251" v="587" actId="164"/>
          <ac:spMkLst>
            <pc:docMk/>
            <pc:sldMk cId="2510613919" sldId="342"/>
            <ac:spMk id="28" creationId="{CC5F876A-9FEF-497F-668D-8C63A6D4414D}"/>
          </ac:spMkLst>
        </pc:spChg>
        <pc:spChg chg="add mod topLvl">
          <ac:chgData name="Westin, Oskar" userId="d5fcab35-b5b7-410d-875a-9aafd6b27ca1" providerId="ADAL" clId="{F42D6702-0293-1943-9303-4719E9BE1063}" dt="2023-11-13T22:12:24.251" v="587" actId="164"/>
          <ac:spMkLst>
            <pc:docMk/>
            <pc:sldMk cId="2510613919" sldId="342"/>
            <ac:spMk id="30" creationId="{FDB87B8A-A20B-0F97-133B-8822F66DDCE2}"/>
          </ac:spMkLst>
        </pc:spChg>
        <pc:spChg chg="add del mod topLvl">
          <ac:chgData name="Westin, Oskar" userId="d5fcab35-b5b7-410d-875a-9aafd6b27ca1" providerId="ADAL" clId="{F42D6702-0293-1943-9303-4719E9BE1063}" dt="2023-11-13T22:11:31.461" v="583" actId="478"/>
          <ac:spMkLst>
            <pc:docMk/>
            <pc:sldMk cId="2510613919" sldId="342"/>
            <ac:spMk id="31" creationId="{6F128F6C-00FE-938A-74B5-A7DC6021B4FE}"/>
          </ac:spMkLst>
        </pc:spChg>
        <pc:grpChg chg="add del mod topLvl">
          <ac:chgData name="Westin, Oskar" userId="d5fcab35-b5b7-410d-875a-9aafd6b27ca1" providerId="ADAL" clId="{F42D6702-0293-1943-9303-4719E9BE1063}" dt="2023-11-13T22:10:55.109" v="581" actId="165"/>
          <ac:grpSpMkLst>
            <pc:docMk/>
            <pc:sldMk cId="2510613919" sldId="342"/>
            <ac:grpSpMk id="8" creationId="{722D7343-8CE6-1677-3C84-45253E025973}"/>
          </ac:grpSpMkLst>
        </pc:grpChg>
        <pc:grpChg chg="add del mod topLvl">
          <ac:chgData name="Westin, Oskar" userId="d5fcab35-b5b7-410d-875a-9aafd6b27ca1" providerId="ADAL" clId="{F42D6702-0293-1943-9303-4719E9BE1063}" dt="2023-11-13T22:10:55.109" v="581" actId="165"/>
          <ac:grpSpMkLst>
            <pc:docMk/>
            <pc:sldMk cId="2510613919" sldId="342"/>
            <ac:grpSpMk id="11" creationId="{34E4F0B5-37DB-9BDD-88CE-32CD119A49F7}"/>
          </ac:grpSpMkLst>
        </pc:grpChg>
        <pc:grpChg chg="mod topLvl">
          <ac:chgData name="Westin, Oskar" userId="d5fcab35-b5b7-410d-875a-9aafd6b27ca1" providerId="ADAL" clId="{F42D6702-0293-1943-9303-4719E9BE1063}" dt="2023-11-13T22:12:24.251" v="587" actId="164"/>
          <ac:grpSpMkLst>
            <pc:docMk/>
            <pc:sldMk cId="2510613919" sldId="342"/>
            <ac:grpSpMk id="12" creationId="{F9C5F17F-1BF8-D469-9F86-0A94D171FAA1}"/>
          </ac:grpSpMkLst>
        </pc:grpChg>
        <pc:grpChg chg="add del mod topLvl">
          <ac:chgData name="Westin, Oskar" userId="d5fcab35-b5b7-410d-875a-9aafd6b27ca1" providerId="ADAL" clId="{F42D6702-0293-1943-9303-4719E9BE1063}" dt="2023-11-13T22:10:55.109" v="581" actId="165"/>
          <ac:grpSpMkLst>
            <pc:docMk/>
            <pc:sldMk cId="2510613919" sldId="342"/>
            <ac:grpSpMk id="16" creationId="{E1889D2C-37AE-D7E8-B2BD-78E7969B98AC}"/>
          </ac:grpSpMkLst>
        </pc:grpChg>
        <pc:grpChg chg="add del mod topLvl">
          <ac:chgData name="Westin, Oskar" userId="d5fcab35-b5b7-410d-875a-9aafd6b27ca1" providerId="ADAL" clId="{F42D6702-0293-1943-9303-4719E9BE1063}" dt="2023-11-13T22:10:55.109" v="581" actId="165"/>
          <ac:grpSpMkLst>
            <pc:docMk/>
            <pc:sldMk cId="2510613919" sldId="342"/>
            <ac:grpSpMk id="20" creationId="{FCE89974-F897-C466-A9B5-09711A27C419}"/>
          </ac:grpSpMkLst>
        </pc:grpChg>
        <pc:grpChg chg="add del mod topLvl">
          <ac:chgData name="Westin, Oskar" userId="d5fcab35-b5b7-410d-875a-9aafd6b27ca1" providerId="ADAL" clId="{F42D6702-0293-1943-9303-4719E9BE1063}" dt="2023-11-13T22:10:55.109" v="581" actId="165"/>
          <ac:grpSpMkLst>
            <pc:docMk/>
            <pc:sldMk cId="2510613919" sldId="342"/>
            <ac:grpSpMk id="23" creationId="{3F9F392A-9ECA-5C63-66FE-0AC8380A2DE0}"/>
          </ac:grpSpMkLst>
        </pc:grpChg>
        <pc:grpChg chg="add del mod">
          <ac:chgData name="Westin, Oskar" userId="d5fcab35-b5b7-410d-875a-9aafd6b27ca1" providerId="ADAL" clId="{F42D6702-0293-1943-9303-4719E9BE1063}" dt="2023-11-13T22:10:53.258" v="580" actId="165"/>
          <ac:grpSpMkLst>
            <pc:docMk/>
            <pc:sldMk cId="2510613919" sldId="342"/>
            <ac:grpSpMk id="32" creationId="{448D4D30-1294-DB93-4C64-BCA39B4ABD89}"/>
          </ac:grpSpMkLst>
        </pc:grpChg>
        <pc:grpChg chg="add mod">
          <ac:chgData name="Westin, Oskar" userId="d5fcab35-b5b7-410d-875a-9aafd6b27ca1" providerId="ADAL" clId="{F42D6702-0293-1943-9303-4719E9BE1063}" dt="2023-11-13T22:12:34.429" v="589" actId="1076"/>
          <ac:grpSpMkLst>
            <pc:docMk/>
            <pc:sldMk cId="2510613919" sldId="342"/>
            <ac:grpSpMk id="33" creationId="{C4B51794-009F-D5DF-FABB-8F7C54D548A1}"/>
          </ac:grpSpMkLst>
        </pc:grpChg>
        <pc:picChg chg="add 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6" creationId="{03F0F186-E829-FB11-1CDA-BDF8C13DBBA0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9" creationId="{629E16E0-B1E2-F63D-DBCE-BA81EEAB8A3B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10" creationId="{8A71B2A2-2B7F-CF21-92CE-BA76520D8688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13" creationId="{B444D110-88B6-23F2-9D4B-98D5066583E1}"/>
          </ac:picMkLst>
        </pc:picChg>
        <pc:picChg chg="mod">
          <ac:chgData name="Westin, Oskar" userId="d5fcab35-b5b7-410d-875a-9aafd6b27ca1" providerId="ADAL" clId="{F42D6702-0293-1943-9303-4719E9BE1063}" dt="2023-11-13T22:10:55.109" v="581" actId="165"/>
          <ac:picMkLst>
            <pc:docMk/>
            <pc:sldMk cId="2510613919" sldId="342"/>
            <ac:picMk id="14" creationId="{7FABF6CC-5B32-8AFB-E01F-EC9D9DB88AE9}"/>
          </ac:picMkLst>
        </pc:picChg>
        <pc:picChg chg="mod">
          <ac:chgData name="Westin, Oskar" userId="d5fcab35-b5b7-410d-875a-9aafd6b27ca1" providerId="ADAL" clId="{F42D6702-0293-1943-9303-4719E9BE1063}" dt="2023-11-13T22:10:55.109" v="581" actId="165"/>
          <ac:picMkLst>
            <pc:docMk/>
            <pc:sldMk cId="2510613919" sldId="342"/>
            <ac:picMk id="15" creationId="{51E57D3A-2CE0-5D32-4DEA-09FA9128D0F1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17" creationId="{E10D5C13-4146-CE37-8FEF-40BA8189A175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18" creationId="{60DCF704-6150-C4ED-6364-ADDC47A208F9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19" creationId="{448EE96A-7655-C406-6701-A8EA6681A7A9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21" creationId="{19435EFF-2E77-58E0-9645-60A9F6FB78E7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22" creationId="{6A58708D-DD56-560E-A4EF-5473C1DAA3BA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24" creationId="{4861687B-8C7D-580C-2ECE-7347128899D9}"/>
          </ac:picMkLst>
        </pc:picChg>
        <pc:picChg chg="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25" creationId="{7A885E53-804E-C28F-4626-E35B89B5E05C}"/>
          </ac:picMkLst>
        </pc:picChg>
        <pc:picChg chg="add mod topLvl">
          <ac:chgData name="Westin, Oskar" userId="d5fcab35-b5b7-410d-875a-9aafd6b27ca1" providerId="ADAL" clId="{F42D6702-0293-1943-9303-4719E9BE1063}" dt="2023-11-13T22:12:24.251" v="587" actId="164"/>
          <ac:picMkLst>
            <pc:docMk/>
            <pc:sldMk cId="2510613919" sldId="342"/>
            <ac:picMk id="29" creationId="{1F5A03B6-9DBC-E962-669E-0C8050CFBAAD}"/>
          </ac:picMkLst>
        </pc:picChg>
      </pc:sldChg>
      <pc:sldChg chg="addSp delSp modSp new mod">
        <pc:chgData name="Westin, Oskar" userId="d5fcab35-b5b7-410d-875a-9aafd6b27ca1" providerId="ADAL" clId="{F42D6702-0293-1943-9303-4719E9BE1063}" dt="2023-11-13T22:14:51.825" v="645" actId="255"/>
        <pc:sldMkLst>
          <pc:docMk/>
          <pc:sldMk cId="2661668149" sldId="343"/>
        </pc:sldMkLst>
        <pc:spChg chg="mod">
          <ac:chgData name="Westin, Oskar" userId="d5fcab35-b5b7-410d-875a-9aafd6b27ca1" providerId="ADAL" clId="{F42D6702-0293-1943-9303-4719E9BE1063}" dt="2023-11-13T22:14:51.825" v="645" actId="255"/>
          <ac:spMkLst>
            <pc:docMk/>
            <pc:sldMk cId="2661668149" sldId="343"/>
            <ac:spMk id="2" creationId="{8A74DDEC-0E86-19F2-2B7C-084C503A9BF7}"/>
          </ac:spMkLst>
        </pc:spChg>
        <pc:spChg chg="del">
          <ac:chgData name="Westin, Oskar" userId="d5fcab35-b5b7-410d-875a-9aafd6b27ca1" providerId="ADAL" clId="{F42D6702-0293-1943-9303-4719E9BE1063}" dt="2023-11-13T22:13:44.637" v="591" actId="478"/>
          <ac:spMkLst>
            <pc:docMk/>
            <pc:sldMk cId="2661668149" sldId="343"/>
            <ac:spMk id="3" creationId="{C7DECCA8-015C-EE7F-2BC5-AA6C735586D8}"/>
          </ac:spMkLst>
        </pc:spChg>
        <pc:spChg chg="add del mod">
          <ac:chgData name="Westin, Oskar" userId="d5fcab35-b5b7-410d-875a-9aafd6b27ca1" providerId="ADAL" clId="{F42D6702-0293-1943-9303-4719E9BE1063}" dt="2023-11-13T22:14:43.054" v="643" actId="478"/>
          <ac:spMkLst>
            <pc:docMk/>
            <pc:sldMk cId="2661668149" sldId="343"/>
            <ac:spMk id="5" creationId="{AC5ECEDF-909C-14DA-946B-5C2EE1BBD9B5}"/>
          </ac:spMkLst>
        </pc:spChg>
        <pc:spChg chg="add mod">
          <ac:chgData name="Westin, Oskar" userId="d5fcab35-b5b7-410d-875a-9aafd6b27ca1" providerId="ADAL" clId="{F42D6702-0293-1943-9303-4719E9BE1063}" dt="2023-11-13T22:14:14.917" v="595" actId="12788"/>
          <ac:spMkLst>
            <pc:docMk/>
            <pc:sldMk cId="2661668149" sldId="343"/>
            <ac:spMk id="6" creationId="{053F5A1D-8DBD-36AB-0995-472B8EC6231C}"/>
          </ac:spMkLst>
        </pc:spChg>
      </pc:sldChg>
      <pc:sldChg chg="modSp add del">
        <pc:chgData name="Westin, Oskar" userId="d5fcab35-b5b7-410d-875a-9aafd6b27ca1" providerId="ADAL" clId="{F42D6702-0293-1943-9303-4719E9BE1063}" dt="2023-11-13T20:57:10.435" v="41"/>
        <pc:sldMkLst>
          <pc:docMk/>
          <pc:sldMk cId="2089282752" sldId="358"/>
        </pc:sldMkLst>
        <pc:spChg chg="mod">
          <ac:chgData name="Westin, Oskar" userId="d5fcab35-b5b7-410d-875a-9aafd6b27ca1" providerId="ADAL" clId="{F42D6702-0293-1943-9303-4719E9BE1063}" dt="2023-11-13T20:56:51.910" v="38"/>
          <ac:spMkLst>
            <pc:docMk/>
            <pc:sldMk cId="2089282752" sldId="358"/>
            <ac:spMk id="1584" creationId="{00000000-0000-0000-0000-000000000000}"/>
          </ac:spMkLst>
        </pc:spChg>
        <pc:graphicFrameChg chg="mod">
          <ac:chgData name="Westin, Oskar" userId="d5fcab35-b5b7-410d-875a-9aafd6b27ca1" providerId="ADAL" clId="{F42D6702-0293-1943-9303-4719E9BE1063}" dt="2023-11-13T20:56:51.910" v="38"/>
          <ac:graphicFrameMkLst>
            <pc:docMk/>
            <pc:sldMk cId="2089282752" sldId="358"/>
            <ac:graphicFrameMk id="1582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57A8-125E-4B72-B270-64BD789C0029}" type="datetimeFigureOut">
              <a:rPr lang="en-CA" smtClean="0"/>
              <a:t>2024-02-22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DAF31-62A0-4DAE-9D42-7F692B54F3D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783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mentalservices.com/accessibility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mentalservices.com/accessibilit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none" dirty="0"/>
              <a:t> “Good accessibility is </a:t>
            </a:r>
          </a:p>
          <a:p>
            <a:r>
              <a:rPr lang="en-US" sz="1200" cap="none" dirty="0"/>
              <a:t>a measurable collaboration between </a:t>
            </a:r>
          </a:p>
          <a:p>
            <a:r>
              <a:rPr lang="en-US" sz="1200" cap="none" dirty="0"/>
              <a:t>content, design, and technology </a:t>
            </a:r>
          </a:p>
          <a:p>
            <a:r>
              <a:rPr lang="en-US" sz="1200" cap="none" dirty="0"/>
              <a:t>through consistent, repeatable processes.”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3561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to consider people with disabilities is through personas.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the tools that people with disabilities might use to adapt their experiences to the web?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can we as content writers, designers, or developers address these items to build a more inclusive experience?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359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Functional Accessibility Requirements (FARs) proposed a way to consider user experiences.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requirements are defined by an experience,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“When visual modes are provided”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an outcome,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“at least one configuration must be provided that does not require vision,”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7855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identifies functional needs and accessible user experiences that may be impacted by the requirement </a:t>
            </a:r>
          </a:p>
          <a:p>
            <a:r>
              <a:rPr lang="en-US" dirty="0"/>
              <a:t>For example, a task that requires attention might present a barrier to people with ADHD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7877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n-lt"/>
              </a:rPr>
              <a:t>What about WCAG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WCAG is still a good resource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Target the latest recommendations WCAG 2.0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ready to adapt changes to WCAG by adopting user-based perspectives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734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WCAG 3.0 will </a:t>
            </a:r>
          </a:p>
          <a:p>
            <a:r>
              <a:rPr lang="en-US" dirty="0"/>
              <a:t>The next version of WCAG will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a wider range of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wider range of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new approaches to testing and conformance</a:t>
            </a:r>
          </a:p>
          <a:p>
            <a:r>
              <a:rPr lang="en-US" b="1" dirty="0"/>
              <a:t>WCAG 3.0 is not ready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a user-centred design approach to anticipate the future of accessibility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8998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disability?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Disability is a mismatch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between a person’s abilities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and their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dirty="0"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</a:rPr>
              <a:t>Image credit: </a:t>
            </a:r>
            <a:r>
              <a:rPr lang="en-US" sz="1200" b="0" dirty="0">
                <a:latin typeface="+mn-lt"/>
                <a:hlinkClick r:id="rId3"/>
              </a:rPr>
              <a:t>Developmental Services of Leeds and Grenville </a:t>
            </a:r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041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The basics of accessibility are people-driven </a:t>
            </a:r>
          </a:p>
          <a:p>
            <a:r>
              <a:rPr lang="en-US" sz="1200" dirty="0"/>
              <a:t>And not rooted in requirements or conformance</a:t>
            </a:r>
          </a:p>
          <a:p>
            <a:r>
              <a:rPr lang="en-US" sz="1200" dirty="0"/>
              <a:t>Understand the experiences you are building for </a:t>
            </a:r>
          </a:p>
          <a:p>
            <a:r>
              <a:rPr lang="en-US" sz="1200" dirty="0"/>
              <a:t>And don’t create barriers to your content or products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1029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647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Oskar Westin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Digital content manager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Accessibility advocate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Author of fiction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@oskarwestinTO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Find me on LinkedIn</a:t>
            </a:r>
            <a:br>
              <a:rPr lang="en-US" sz="1200" dirty="0"/>
            </a:br>
            <a:r>
              <a:rPr lang="en-US" sz="1200" dirty="0"/>
              <a:t>https://www.linkedin.com/in/oskarwestin/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45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n-lt"/>
              </a:rPr>
              <a:t>What is Digital Accessibility? </a:t>
            </a:r>
          </a:p>
          <a:p>
            <a:r>
              <a:rPr lang="en-US" sz="1200" dirty="0">
                <a:latin typeface="+mn-lt"/>
              </a:rPr>
              <a:t>Next slide</a:t>
            </a:r>
          </a:p>
          <a:p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Image credit: Open Access Government</a:t>
            </a:r>
          </a:p>
          <a:p>
            <a:r>
              <a:rPr lang="en-US" dirty="0"/>
              <a:t>https://www.openaccessgovernment.org/digital-accessibility-public-sector-wcag-3-0/113059/</a:t>
            </a:r>
            <a:r>
              <a:rPr lang="en-US" sz="1200" dirty="0">
                <a:latin typeface="+mn-lt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255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Digital accessibility (A</a:t>
            </a:r>
            <a:r>
              <a:rPr lang="en-US" b="1" dirty="0">
                <a:latin typeface="ACADEMY ENGRAVED LET PLAIN:1.0" panose="02000000000000000000" pitchFamily="2" charset="0"/>
              </a:rPr>
              <a:t>11</a:t>
            </a:r>
            <a:r>
              <a:rPr lang="en-US" b="1" dirty="0"/>
              <a:t>y)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Digital accessibility (a</a:t>
            </a:r>
            <a:r>
              <a:rPr lang="en-US" sz="1200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11</a:t>
            </a:r>
            <a:r>
              <a:rPr lang="en-US" sz="1200" dirty="0">
                <a:solidFill>
                  <a:schemeClr val="tx1"/>
                </a:solidFill>
              </a:rPr>
              <a:t>y) provides equitable access to people who need assistive technology to access our digital content, products and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</a:t>
            </a:r>
            <a:r>
              <a:rPr lang="en-US" sz="1200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11</a:t>
            </a:r>
            <a:r>
              <a:rPr lang="en-US" sz="1200" dirty="0">
                <a:solidFill>
                  <a:schemeClr val="tx1"/>
                </a:solidFill>
              </a:rPr>
              <a:t>y is a Numeronym for accessibility.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It’s the eleven letters between the </a:t>
            </a:r>
            <a:r>
              <a:rPr lang="en-US" sz="1400" b="1" dirty="0">
                <a:solidFill>
                  <a:schemeClr val="tx1"/>
                </a:solidFill>
              </a:rPr>
              <a:t>A</a:t>
            </a:r>
            <a:r>
              <a:rPr lang="en-US" sz="1200" dirty="0">
                <a:solidFill>
                  <a:schemeClr val="tx1"/>
                </a:solidFill>
              </a:rPr>
              <a:t> and the </a:t>
            </a:r>
            <a:r>
              <a:rPr lang="en-US" sz="1400" b="1" dirty="0">
                <a:solidFill>
                  <a:schemeClr val="tx1"/>
                </a:solidFill>
              </a:rPr>
              <a:t>Y</a:t>
            </a:r>
            <a:r>
              <a:rPr lang="en-US" sz="1200" dirty="0">
                <a:solidFill>
                  <a:schemeClr val="tx1"/>
                </a:solidFill>
              </a:rPr>
              <a:t> in </a:t>
            </a:r>
            <a:r>
              <a:rPr lang="en-US" sz="1400" b="1" dirty="0">
                <a:solidFill>
                  <a:schemeClr val="tx1"/>
                </a:solidFill>
              </a:rPr>
              <a:t>A</a:t>
            </a:r>
            <a:r>
              <a:rPr lang="en-US" sz="1200" dirty="0">
                <a:solidFill>
                  <a:schemeClr val="tx1"/>
                </a:solidFill>
              </a:rPr>
              <a:t>ccessibilit</a:t>
            </a:r>
            <a:r>
              <a:rPr lang="en-US" sz="1400" b="1" dirty="0">
                <a:solidFill>
                  <a:schemeClr val="tx1"/>
                </a:solidFill>
              </a:rPr>
              <a:t>y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450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disability?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Disability is a mismatch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between a person’s abilities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dirty="0">
                <a:ea typeface="Helvetica Neue"/>
                <a:cs typeface="Helvetica Neue"/>
                <a:sym typeface="Helvetica Neue"/>
              </a:rPr>
              <a:t>and their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dirty="0"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n-lt"/>
              </a:rPr>
              <a:t>Image credit: </a:t>
            </a:r>
            <a:r>
              <a:rPr lang="en-US" sz="1200" b="0" dirty="0">
                <a:latin typeface="+mn-lt"/>
                <a:hlinkClick r:id="rId3"/>
              </a:rPr>
              <a:t>Developmental Services of Leeds and Grenville </a:t>
            </a:r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315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n-lt"/>
              </a:rPr>
              <a:t>So, what is WCAG and what is it for?</a:t>
            </a:r>
            <a:br>
              <a:rPr lang="en-US" sz="1200" b="1" dirty="0">
                <a:latin typeface="+mn-lt"/>
              </a:rPr>
            </a:br>
            <a:endParaRPr lang="en-US" sz="12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web content accessibility guidelines (WCAG) are a resource to help you build more inclusive content.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Many legislative bodies refer to WCAG 2.x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Conforming to WCAG does not  guarantee that your website is accessible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is not the only reference you need to consider.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686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564e4b968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564e4b968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WCAG Principles and Guidelines</a:t>
            </a:r>
            <a:endParaRPr lang="en-CA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Current versions of WCAG are grouped into four categories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Perceivable 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Information and user interface </a:t>
            </a:r>
            <a:br>
              <a:rPr lang="en-CA" dirty="0"/>
            </a:br>
            <a:r>
              <a:rPr lang="en-CA" dirty="0"/>
              <a:t>components must be presentable</a:t>
            </a:r>
            <a:br>
              <a:rPr lang="en-CA" dirty="0"/>
            </a:br>
            <a:r>
              <a:rPr lang="en-CA" dirty="0"/>
              <a:t>to users in ways they can perceive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Operable 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User interface components and navigation must be operable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Understandable 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Information and the operation of the user interface must be understandable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Robust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Content must be robust enough that it can be interpreted reliably by a wide variety of users, including those with assistive technologies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There is often overlap and similar success criteria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</a:rPr>
              <a:t>So, Does WCAG help people?</a:t>
            </a: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WCAG can help you and your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WCAG provides success criteria and guidelines to help create a more inclusive experience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WCAG can also become a barrier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Treating WCAG as a guide rather than a source of truth is helpful.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Who are the people we’re design for?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Understanding who our users are is fundamental for accessibility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246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Microsoft's Inclusive Design Tool kit provides  examples of </a:t>
            </a:r>
          </a:p>
          <a:p>
            <a:r>
              <a:rPr lang="en-US" dirty="0"/>
              <a:t>Permanent, Temporary, and Situational disabilities </a:t>
            </a:r>
          </a:p>
          <a:p>
            <a:r>
              <a:rPr lang="en-US" dirty="0"/>
              <a:t>in four plus one categories: </a:t>
            </a:r>
          </a:p>
          <a:p>
            <a:r>
              <a:rPr lang="en-US" dirty="0"/>
              <a:t>See, Touch, Speak, Hear, and an added category called Think.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DAF31-62A0-4DAE-9D42-7F692B54F3D7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949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6738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4222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799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-263835"/>
            <a:ext cx="10058400" cy="1609344"/>
          </a:xfrm>
        </p:spPr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2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6217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9500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723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90273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7241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389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0581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8117E1A-3EF4-6546-872E-678B9AA8F8D7}" type="datetimeFigureOut">
              <a:rPr lang="en-US" smtClean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0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microsoft.com/design/inclusiv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oskarwestin.com/accessibilit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enaccessgovernment.org/digital-accessibility-public-sector-wcag-3-0/11305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mentalservices.com/accessibilit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19D9-4A0A-557D-E120-FE3ED55E7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br>
              <a:rPr lang="en-US" dirty="0"/>
            </a:br>
            <a:r>
              <a:rPr lang="en-US" dirty="0"/>
              <a:t>accessibility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3029C-6B01-319D-04E1-34633C02A2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…and then some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ED2B-1A9F-4167-7349-064C1D68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4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Purple gears a finger pointing and speech bubble representing operable. ">
            <a:extLst>
              <a:ext uri="{FF2B5EF4-FFF2-40B4-BE49-F238E27FC236}">
                <a16:creationId xmlns:a16="http://schemas.microsoft.com/office/drawing/2014/main" id="{DF371666-DCA0-C3CE-E131-92AB4D8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Principle 2:</a:t>
            </a:r>
            <a:r>
              <a:rPr lang="en-CA" dirty="0"/>
              <a:t> </a:t>
            </a:r>
            <a:r>
              <a:rPr lang="en-CA" b="1" dirty="0"/>
              <a:t>Operable</a:t>
            </a:r>
            <a:endParaRPr lang="en-US" dirty="0"/>
          </a:p>
        </p:txBody>
      </p:sp>
      <p:sp>
        <p:nvSpPr>
          <p:cNvPr id="9" name="Text Placeholder 8" descr="Purple gears a finger pointing and speech bubble representing operable. ">
            <a:extLst>
              <a:ext uri="{FF2B5EF4-FFF2-40B4-BE49-F238E27FC236}">
                <a16:creationId xmlns:a16="http://schemas.microsoft.com/office/drawing/2014/main" id="{82D4FBE0-7ABA-4653-4777-04A3A32FF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1800" b="1" dirty="0"/>
              <a:t>User interface components and navigation must be operable.</a:t>
            </a:r>
          </a:p>
          <a:p>
            <a:r>
              <a:rPr lang="en-CA" sz="1800" dirty="0"/>
              <a:t>This means that users must be able to operate the interface (the interface cannot require interaction that a user cannot perform)</a:t>
            </a:r>
          </a:p>
          <a:p>
            <a:endParaRPr lang="en-US" sz="1800" dirty="0"/>
          </a:p>
        </p:txBody>
      </p:sp>
      <p:sp>
        <p:nvSpPr>
          <p:cNvPr id="4" name="Slide Number Placeholder 3" descr="Purple gears a finger pointing and speech bubble representing operable. ">
            <a:extLst>
              <a:ext uri="{FF2B5EF4-FFF2-40B4-BE49-F238E27FC236}">
                <a16:creationId xmlns:a16="http://schemas.microsoft.com/office/drawing/2014/main" id="{18BFEBBD-1A04-6751-1393-0F7768A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10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1" name="Group 10" descr="Purple gears a finger pointing and speech bubble representing operable. ">
            <a:extLst>
              <a:ext uri="{FF2B5EF4-FFF2-40B4-BE49-F238E27FC236}">
                <a16:creationId xmlns:a16="http://schemas.microsoft.com/office/drawing/2014/main" id="{AE1A863E-6B71-5DC2-18CB-E901FFB80FE6}"/>
              </a:ext>
            </a:extLst>
          </p:cNvPr>
          <p:cNvGrpSpPr/>
          <p:nvPr/>
        </p:nvGrpSpPr>
        <p:grpSpPr>
          <a:xfrm>
            <a:off x="-529590" y="876631"/>
            <a:ext cx="8032139" cy="5049824"/>
            <a:chOff x="-529590" y="876631"/>
            <a:chExt cx="8032139" cy="50498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7CD8C-6E84-01D7-C5F6-6A98C1049D9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590" y="1554480"/>
              <a:ext cx="7772400" cy="43719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A14397-DB83-FF33-1755-3C54CA526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4000">
              <a:off x="4409494" y="876631"/>
              <a:ext cx="3093055" cy="309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137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C81C3C-8309-7621-1F96-F338A8C7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Principle 3: </a:t>
            </a:r>
            <a:r>
              <a:rPr lang="en-CA" b="1" dirty="0"/>
              <a:t>Understandable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13053E-548A-34DA-F777-906E9E9C8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1800" b="1" dirty="0"/>
              <a:t>Information and the operation of user interface must be understandable.</a:t>
            </a:r>
          </a:p>
          <a:p>
            <a:r>
              <a:rPr lang="en-CA" sz="1800" dirty="0"/>
              <a:t>This means that users must be able to understand the information as well as the operation of the user interface (the content or operation cannot be beyond their understanding)</a:t>
            </a:r>
          </a:p>
          <a:p>
            <a:endParaRPr lang="en-US" sz="1800" dirty="0"/>
          </a:p>
        </p:txBody>
      </p:sp>
      <p:pic>
        <p:nvPicPr>
          <p:cNvPr id="7" name="Picture 6" descr="Blue monitor with gears and cogs. An orange head is thinking about and understanding the content. ">
            <a:extLst>
              <a:ext uri="{FF2B5EF4-FFF2-40B4-BE49-F238E27FC236}">
                <a16:creationId xmlns:a16="http://schemas.microsoft.com/office/drawing/2014/main" id="{FF616323-697A-0A4E-A1DE-52A42015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272" y="1676067"/>
            <a:ext cx="8941817" cy="50297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EBBD-1A04-6751-1393-0F7768A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3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1EB136-E3F7-AD0E-3C78-9BFE6700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Principle 4: </a:t>
            </a:r>
            <a:r>
              <a:rPr lang="en-CA" b="1" dirty="0"/>
              <a:t>Robust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2D20A5-2EC1-9EDB-BF5F-E802A83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CA" sz="1800" b="1" dirty="0"/>
              <a:t>Content must be robust enough that it can be interpreted reliably by various user agents, including assistive technologies.</a:t>
            </a:r>
          </a:p>
          <a:p>
            <a:r>
              <a:rPr lang="en-CA" sz="1800" dirty="0"/>
              <a:t>This means that users must be able to access the content as technologies advance (as technologies and user agents evolve, the content should remain accessible)</a:t>
            </a:r>
          </a:p>
          <a:p>
            <a:endParaRPr lang="en-US" sz="1800" dirty="0"/>
          </a:p>
        </p:txBody>
      </p:sp>
      <p:pic>
        <p:nvPicPr>
          <p:cNvPr id="6" name="Picture 5" descr="Colourful gears working in tandem represent a robust working system ">
            <a:extLst>
              <a:ext uri="{FF2B5EF4-FFF2-40B4-BE49-F238E27FC236}">
                <a16:creationId xmlns:a16="http://schemas.microsoft.com/office/drawing/2014/main" id="{14F61C6D-EA14-9299-8C3B-52BEF167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025"/>
            <a:ext cx="7772400" cy="43719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EBBD-1A04-6751-1393-0F7768A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3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9915-700D-4023-98B1-CEDB6687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800" dirty="0">
                <a:latin typeface="+mn-lt"/>
              </a:rPr>
              <a:t>Does wcag help people?</a:t>
            </a:r>
            <a:endParaRPr lang="en-CA" sz="3000" dirty="0">
              <a:solidFill>
                <a:srgbClr val="C0000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8E264-76E4-A01A-E1C0-50740E4B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8078156" cy="1623632"/>
          </a:xfrm>
        </p:spPr>
        <p:txBody>
          <a:bodyPr>
            <a:noAutofit/>
          </a:bodyPr>
          <a:lstStyle/>
          <a:p>
            <a:r>
              <a:rPr lang="en-US" sz="1800" dirty="0"/>
              <a:t>WCAG provides success criteria and guidelines to help create a more inclusive experience for people </a:t>
            </a:r>
          </a:p>
          <a:p>
            <a:r>
              <a:rPr lang="en-US" sz="1800" dirty="0"/>
              <a:t>WCAG can also be a barrier leading to a false sense of success</a:t>
            </a:r>
          </a:p>
          <a:p>
            <a:r>
              <a:rPr lang="en-US" sz="1800" dirty="0"/>
              <a:t>Who are the people we’re designing for?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299F1-5BEA-96F2-63DD-5F49889F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1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7F4F-F025-30CD-EC37-798781BF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-235261"/>
            <a:ext cx="10058400" cy="1609344"/>
          </a:xfrm>
        </p:spPr>
        <p:txBody>
          <a:bodyPr/>
          <a:lstStyle/>
          <a:p>
            <a:r>
              <a:rPr lang="en-US" dirty="0"/>
              <a:t>Inclusive Design</a:t>
            </a:r>
          </a:p>
        </p:txBody>
      </p:sp>
      <p:grpSp>
        <p:nvGrpSpPr>
          <p:cNvPr id="157" name="Group 156" descr="Microsoft's Inclusive Design Tool kit with examples of Permanent, Temporary, and Situational disabilities in four plus one categories: See, Touch, Speak, Hear, and an added category called Think. ">
            <a:extLst>
              <a:ext uri="{FF2B5EF4-FFF2-40B4-BE49-F238E27FC236}">
                <a16:creationId xmlns:a16="http://schemas.microsoft.com/office/drawing/2014/main" id="{69A4860F-1BE8-568B-1ADB-F43CC40DB5D6}"/>
              </a:ext>
            </a:extLst>
          </p:cNvPr>
          <p:cNvGrpSpPr/>
          <p:nvPr/>
        </p:nvGrpSpPr>
        <p:grpSpPr>
          <a:xfrm>
            <a:off x="1085113" y="990600"/>
            <a:ext cx="10021773" cy="5269279"/>
            <a:chOff x="674875" y="331825"/>
            <a:chExt cx="7790615" cy="4096174"/>
          </a:xfrm>
        </p:grpSpPr>
        <p:pic>
          <p:nvPicPr>
            <p:cNvPr id="109" name="Google Shape;1415;p103">
              <a:extLst>
                <a:ext uri="{FF2B5EF4-FFF2-40B4-BE49-F238E27FC236}">
                  <a16:creationId xmlns:a16="http://schemas.microsoft.com/office/drawing/2014/main" id="{0E489268-BABC-B994-1113-BEE3B57F5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7481"/>
            <a:stretch/>
          </p:blipFill>
          <p:spPr>
            <a:xfrm>
              <a:off x="5799738" y="800887"/>
              <a:ext cx="368225" cy="7065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0" name="Google Shape;1416;p103">
              <a:extLst>
                <a:ext uri="{FF2B5EF4-FFF2-40B4-BE49-F238E27FC236}">
                  <a16:creationId xmlns:a16="http://schemas.microsoft.com/office/drawing/2014/main" id="{273B733F-426A-2994-1541-A505882D8208}"/>
                </a:ext>
              </a:extLst>
            </p:cNvPr>
            <p:cNvCxnSpPr/>
            <p:nvPr/>
          </p:nvCxnSpPr>
          <p:spPr>
            <a:xfrm>
              <a:off x="674875" y="617675"/>
              <a:ext cx="3513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11" name="Google Shape;1417;p103">
              <a:extLst>
                <a:ext uri="{FF2B5EF4-FFF2-40B4-BE49-F238E27FC236}">
                  <a16:creationId xmlns:a16="http://schemas.microsoft.com/office/drawing/2014/main" id="{0D5A86D8-0980-A9F4-2324-E023146F6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74030"/>
            <a:stretch/>
          </p:blipFill>
          <p:spPr>
            <a:xfrm>
              <a:off x="5766126" y="2140563"/>
              <a:ext cx="457425" cy="71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418;p103">
              <a:extLst>
                <a:ext uri="{FF2B5EF4-FFF2-40B4-BE49-F238E27FC236}">
                  <a16:creationId xmlns:a16="http://schemas.microsoft.com/office/drawing/2014/main" id="{99B1CA95-74A6-416A-11E5-AD8B9CF17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7015" r="42078"/>
            <a:stretch/>
          </p:blipFill>
          <p:spPr>
            <a:xfrm>
              <a:off x="6830648" y="2140563"/>
              <a:ext cx="368225" cy="71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419;p103">
              <a:extLst>
                <a:ext uri="{FF2B5EF4-FFF2-40B4-BE49-F238E27FC236}">
                  <a16:creationId xmlns:a16="http://schemas.microsoft.com/office/drawing/2014/main" id="{3EAE0DA8-A76C-E09D-6F3D-17A80D204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9371" r="4659"/>
            <a:stretch/>
          </p:blipFill>
          <p:spPr>
            <a:xfrm>
              <a:off x="7748263" y="2163663"/>
              <a:ext cx="457425" cy="71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420;p103">
              <a:extLst>
                <a:ext uri="{FF2B5EF4-FFF2-40B4-BE49-F238E27FC236}">
                  <a16:creationId xmlns:a16="http://schemas.microsoft.com/office/drawing/2014/main" id="{270CE767-0791-CD89-61B1-5C4C16DDB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72452"/>
            <a:stretch/>
          </p:blipFill>
          <p:spPr>
            <a:xfrm>
              <a:off x="1522491" y="2078300"/>
              <a:ext cx="457400" cy="75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421;p103">
              <a:extLst>
                <a:ext uri="{FF2B5EF4-FFF2-40B4-BE49-F238E27FC236}">
                  <a16:creationId xmlns:a16="http://schemas.microsoft.com/office/drawing/2014/main" id="{19EBB270-A243-988A-AD12-EFC31CC3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8909" r="38913"/>
            <a:stretch/>
          </p:blipFill>
          <p:spPr>
            <a:xfrm>
              <a:off x="2586976" y="2078300"/>
              <a:ext cx="368225" cy="75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422;p103">
              <a:extLst>
                <a:ext uri="{FF2B5EF4-FFF2-40B4-BE49-F238E27FC236}">
                  <a16:creationId xmlns:a16="http://schemas.microsoft.com/office/drawing/2014/main" id="{3B16DFF8-B81C-2525-6EB6-F5E3BE73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2452"/>
            <a:stretch/>
          </p:blipFill>
          <p:spPr>
            <a:xfrm>
              <a:off x="3505591" y="2078300"/>
              <a:ext cx="457400" cy="75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423;p103">
              <a:extLst>
                <a:ext uri="{FF2B5EF4-FFF2-40B4-BE49-F238E27FC236}">
                  <a16:creationId xmlns:a16="http://schemas.microsoft.com/office/drawing/2014/main" id="{4D8241A0-46C1-6F49-7909-AB1C4C444FDF}"/>
                </a:ext>
              </a:extLst>
            </p:cNvPr>
            <p:cNvSpPr txBox="1"/>
            <p:nvPr/>
          </p:nvSpPr>
          <p:spPr>
            <a:xfrm>
              <a:off x="674875" y="681825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See</a:t>
              </a:r>
              <a:endParaRPr sz="14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424;p103">
              <a:extLst>
                <a:ext uri="{FF2B5EF4-FFF2-40B4-BE49-F238E27FC236}">
                  <a16:creationId xmlns:a16="http://schemas.microsoft.com/office/drawing/2014/main" id="{1F52ACAB-8130-6F9A-E28A-681BC29569DB}"/>
                </a:ext>
              </a:extLst>
            </p:cNvPr>
            <p:cNvSpPr txBox="1"/>
            <p:nvPr/>
          </p:nvSpPr>
          <p:spPr>
            <a:xfrm>
              <a:off x="1206088" y="331825"/>
              <a:ext cx="1090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PERMANENT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425;p103">
              <a:extLst>
                <a:ext uri="{FF2B5EF4-FFF2-40B4-BE49-F238E27FC236}">
                  <a16:creationId xmlns:a16="http://schemas.microsoft.com/office/drawing/2014/main" id="{6980F6C0-10DB-875D-5104-FE6550C79859}"/>
                </a:ext>
              </a:extLst>
            </p:cNvPr>
            <p:cNvSpPr txBox="1"/>
            <p:nvPr/>
          </p:nvSpPr>
          <p:spPr>
            <a:xfrm>
              <a:off x="2272803" y="331825"/>
              <a:ext cx="9966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TEMPORARY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426;p103">
              <a:extLst>
                <a:ext uri="{FF2B5EF4-FFF2-40B4-BE49-F238E27FC236}">
                  <a16:creationId xmlns:a16="http://schemas.microsoft.com/office/drawing/2014/main" id="{D2C53227-4811-78B2-8084-91E900E6F156}"/>
                </a:ext>
              </a:extLst>
            </p:cNvPr>
            <p:cNvSpPr txBox="1"/>
            <p:nvPr/>
          </p:nvSpPr>
          <p:spPr>
            <a:xfrm>
              <a:off x="3235015" y="331825"/>
              <a:ext cx="9966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SITUATIONAL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21" name="Google Shape;1427;p103">
              <a:extLst>
                <a:ext uri="{FF2B5EF4-FFF2-40B4-BE49-F238E27FC236}">
                  <a16:creationId xmlns:a16="http://schemas.microsoft.com/office/drawing/2014/main" id="{3994C763-02A4-F478-3099-E55229C8A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70221"/>
            <a:stretch/>
          </p:blipFill>
          <p:spPr>
            <a:xfrm>
              <a:off x="1484431" y="750438"/>
              <a:ext cx="533525" cy="75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428;p103">
              <a:extLst>
                <a:ext uri="{FF2B5EF4-FFF2-40B4-BE49-F238E27FC236}">
                  <a16:creationId xmlns:a16="http://schemas.microsoft.com/office/drawing/2014/main" id="{87C420B9-DAC4-8169-8629-7C0A0604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44335" r="35111"/>
            <a:stretch/>
          </p:blipFill>
          <p:spPr>
            <a:xfrm>
              <a:off x="2577178" y="750438"/>
              <a:ext cx="368225" cy="75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429;p103">
              <a:extLst>
                <a:ext uri="{FF2B5EF4-FFF2-40B4-BE49-F238E27FC236}">
                  <a16:creationId xmlns:a16="http://schemas.microsoft.com/office/drawing/2014/main" id="{D5D1FBA1-F836-7BBB-0BB5-028B52A25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74470"/>
            <a:stretch/>
          </p:blipFill>
          <p:spPr>
            <a:xfrm>
              <a:off x="3504625" y="750438"/>
              <a:ext cx="457400" cy="75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430;p103">
              <a:extLst>
                <a:ext uri="{FF2B5EF4-FFF2-40B4-BE49-F238E27FC236}">
                  <a16:creationId xmlns:a16="http://schemas.microsoft.com/office/drawing/2014/main" id="{92514859-5379-985E-BF63-5948532DDF05}"/>
                </a:ext>
              </a:extLst>
            </p:cNvPr>
            <p:cNvSpPr txBox="1"/>
            <p:nvPr/>
          </p:nvSpPr>
          <p:spPr>
            <a:xfrm>
              <a:off x="1320088" y="1523050"/>
              <a:ext cx="862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Blind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431;p103">
              <a:extLst>
                <a:ext uri="{FF2B5EF4-FFF2-40B4-BE49-F238E27FC236}">
                  <a16:creationId xmlns:a16="http://schemas.microsoft.com/office/drawing/2014/main" id="{CD4F8F4F-A3B7-6276-CDE8-538D57858613}"/>
                </a:ext>
              </a:extLst>
            </p:cNvPr>
            <p:cNvSpPr txBox="1"/>
            <p:nvPr/>
          </p:nvSpPr>
          <p:spPr>
            <a:xfrm>
              <a:off x="2367225" y="1523050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Cataract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432;p103">
              <a:extLst>
                <a:ext uri="{FF2B5EF4-FFF2-40B4-BE49-F238E27FC236}">
                  <a16:creationId xmlns:a16="http://schemas.microsoft.com/office/drawing/2014/main" id="{EA0068D5-79B2-EBA3-523C-4F7D0043E9D5}"/>
                </a:ext>
              </a:extLst>
            </p:cNvPr>
            <p:cNvSpPr txBox="1"/>
            <p:nvPr/>
          </p:nvSpPr>
          <p:spPr>
            <a:xfrm>
              <a:off x="3340250" y="1523062"/>
              <a:ext cx="78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Distracted</a:t>
              </a:r>
              <a:b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</a:b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Driver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27" name="Google Shape;1433;p103">
              <a:extLst>
                <a:ext uri="{FF2B5EF4-FFF2-40B4-BE49-F238E27FC236}">
                  <a16:creationId xmlns:a16="http://schemas.microsoft.com/office/drawing/2014/main" id="{9D3DA5DC-1605-7A03-145D-5A8F4B3ED377}"/>
                </a:ext>
              </a:extLst>
            </p:cNvPr>
            <p:cNvCxnSpPr/>
            <p:nvPr/>
          </p:nvCxnSpPr>
          <p:spPr>
            <a:xfrm>
              <a:off x="674875" y="1961100"/>
              <a:ext cx="3513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" name="Google Shape;1434;p103">
              <a:extLst>
                <a:ext uri="{FF2B5EF4-FFF2-40B4-BE49-F238E27FC236}">
                  <a16:creationId xmlns:a16="http://schemas.microsoft.com/office/drawing/2014/main" id="{DD7BC8FF-F4CE-14C6-E940-2C5279B2C207}"/>
                </a:ext>
              </a:extLst>
            </p:cNvPr>
            <p:cNvSpPr txBox="1"/>
            <p:nvPr/>
          </p:nvSpPr>
          <p:spPr>
            <a:xfrm>
              <a:off x="674875" y="2025250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Speak</a:t>
              </a:r>
              <a:endParaRPr sz="14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435;p103">
              <a:extLst>
                <a:ext uri="{FF2B5EF4-FFF2-40B4-BE49-F238E27FC236}">
                  <a16:creationId xmlns:a16="http://schemas.microsoft.com/office/drawing/2014/main" id="{D3209613-801B-99EC-2196-A7AAE8437FCF}"/>
                </a:ext>
              </a:extLst>
            </p:cNvPr>
            <p:cNvSpPr txBox="1"/>
            <p:nvPr/>
          </p:nvSpPr>
          <p:spPr>
            <a:xfrm>
              <a:off x="1320088" y="2866475"/>
              <a:ext cx="862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Non-Verbal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436;p103">
              <a:extLst>
                <a:ext uri="{FF2B5EF4-FFF2-40B4-BE49-F238E27FC236}">
                  <a16:creationId xmlns:a16="http://schemas.microsoft.com/office/drawing/2014/main" id="{B6850A6F-F28D-4DF0-44F5-17D9EF94F4AD}"/>
                </a:ext>
              </a:extLst>
            </p:cNvPr>
            <p:cNvSpPr txBox="1"/>
            <p:nvPr/>
          </p:nvSpPr>
          <p:spPr>
            <a:xfrm>
              <a:off x="2367225" y="2866475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Laryngitis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437;p103">
              <a:extLst>
                <a:ext uri="{FF2B5EF4-FFF2-40B4-BE49-F238E27FC236}">
                  <a16:creationId xmlns:a16="http://schemas.microsoft.com/office/drawing/2014/main" id="{14E387BD-F5D3-3BDC-E5D3-58B62FCD40AA}"/>
                </a:ext>
              </a:extLst>
            </p:cNvPr>
            <p:cNvSpPr txBox="1"/>
            <p:nvPr/>
          </p:nvSpPr>
          <p:spPr>
            <a:xfrm>
              <a:off x="3340250" y="2866487"/>
              <a:ext cx="78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Heavy Accent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32" name="Google Shape;1438;p103">
              <a:extLst>
                <a:ext uri="{FF2B5EF4-FFF2-40B4-BE49-F238E27FC236}">
                  <a16:creationId xmlns:a16="http://schemas.microsoft.com/office/drawing/2014/main" id="{5B97543F-1CF7-B334-E1D7-F4B787941195}"/>
                </a:ext>
              </a:extLst>
            </p:cNvPr>
            <p:cNvCxnSpPr/>
            <p:nvPr/>
          </p:nvCxnSpPr>
          <p:spPr>
            <a:xfrm>
              <a:off x="674875" y="3279125"/>
              <a:ext cx="3513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3" name="Google Shape;1439;p103">
              <a:extLst>
                <a:ext uri="{FF2B5EF4-FFF2-40B4-BE49-F238E27FC236}">
                  <a16:creationId xmlns:a16="http://schemas.microsoft.com/office/drawing/2014/main" id="{B89D6155-C2C8-CCAD-CC95-0851948F7043}"/>
                </a:ext>
              </a:extLst>
            </p:cNvPr>
            <p:cNvSpPr txBox="1"/>
            <p:nvPr/>
          </p:nvSpPr>
          <p:spPr>
            <a:xfrm>
              <a:off x="4899501" y="2077675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Hear</a:t>
              </a:r>
              <a:endParaRPr sz="14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440;p103">
              <a:extLst>
                <a:ext uri="{FF2B5EF4-FFF2-40B4-BE49-F238E27FC236}">
                  <a16:creationId xmlns:a16="http://schemas.microsoft.com/office/drawing/2014/main" id="{8677AFAC-7C5E-07DA-282C-7F574F8AA15D}"/>
                </a:ext>
              </a:extLst>
            </p:cNvPr>
            <p:cNvSpPr txBox="1"/>
            <p:nvPr/>
          </p:nvSpPr>
          <p:spPr>
            <a:xfrm>
              <a:off x="5544713" y="2918900"/>
              <a:ext cx="862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Deaf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441;p103">
              <a:extLst>
                <a:ext uri="{FF2B5EF4-FFF2-40B4-BE49-F238E27FC236}">
                  <a16:creationId xmlns:a16="http://schemas.microsoft.com/office/drawing/2014/main" id="{2B0B8644-FE0A-F113-2174-1C4E5D42AA31}"/>
                </a:ext>
              </a:extLst>
            </p:cNvPr>
            <p:cNvSpPr txBox="1"/>
            <p:nvPr/>
          </p:nvSpPr>
          <p:spPr>
            <a:xfrm>
              <a:off x="6591851" y="2918900"/>
              <a:ext cx="78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Ear Infection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442;p103">
              <a:extLst>
                <a:ext uri="{FF2B5EF4-FFF2-40B4-BE49-F238E27FC236}">
                  <a16:creationId xmlns:a16="http://schemas.microsoft.com/office/drawing/2014/main" id="{AF007A40-7DA3-3134-223D-02E13DBA391A}"/>
                </a:ext>
              </a:extLst>
            </p:cNvPr>
            <p:cNvSpPr txBox="1"/>
            <p:nvPr/>
          </p:nvSpPr>
          <p:spPr>
            <a:xfrm>
              <a:off x="7564876" y="2918904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Bartender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37" name="Google Shape;1443;p103">
              <a:extLst>
                <a:ext uri="{FF2B5EF4-FFF2-40B4-BE49-F238E27FC236}">
                  <a16:creationId xmlns:a16="http://schemas.microsoft.com/office/drawing/2014/main" id="{E1C2C699-154B-45E8-8048-DE11E879E589}"/>
                </a:ext>
              </a:extLst>
            </p:cNvPr>
            <p:cNvCxnSpPr/>
            <p:nvPr/>
          </p:nvCxnSpPr>
          <p:spPr>
            <a:xfrm>
              <a:off x="4908750" y="617675"/>
              <a:ext cx="3513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8" name="Google Shape;1444;p103">
              <a:extLst>
                <a:ext uri="{FF2B5EF4-FFF2-40B4-BE49-F238E27FC236}">
                  <a16:creationId xmlns:a16="http://schemas.microsoft.com/office/drawing/2014/main" id="{C893A540-B226-8D26-92D8-3137F2EC951C}"/>
                </a:ext>
              </a:extLst>
            </p:cNvPr>
            <p:cNvSpPr txBox="1"/>
            <p:nvPr/>
          </p:nvSpPr>
          <p:spPr>
            <a:xfrm>
              <a:off x="4908750" y="681825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Touch</a:t>
              </a:r>
              <a:endParaRPr sz="14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445;p103">
              <a:extLst>
                <a:ext uri="{FF2B5EF4-FFF2-40B4-BE49-F238E27FC236}">
                  <a16:creationId xmlns:a16="http://schemas.microsoft.com/office/drawing/2014/main" id="{643E91B9-EA7A-29C4-FF6B-C2FD6DD49CD0}"/>
                </a:ext>
              </a:extLst>
            </p:cNvPr>
            <p:cNvSpPr txBox="1"/>
            <p:nvPr/>
          </p:nvSpPr>
          <p:spPr>
            <a:xfrm>
              <a:off x="5439963" y="331825"/>
              <a:ext cx="1090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PERMANENT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46;p103">
              <a:extLst>
                <a:ext uri="{FF2B5EF4-FFF2-40B4-BE49-F238E27FC236}">
                  <a16:creationId xmlns:a16="http://schemas.microsoft.com/office/drawing/2014/main" id="{3710336D-BDB7-BC3E-2D7C-24A9CFBC92B3}"/>
                </a:ext>
              </a:extLst>
            </p:cNvPr>
            <p:cNvSpPr txBox="1"/>
            <p:nvPr/>
          </p:nvSpPr>
          <p:spPr>
            <a:xfrm>
              <a:off x="6506678" y="331825"/>
              <a:ext cx="9966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TEMPORARY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47;p103">
              <a:extLst>
                <a:ext uri="{FF2B5EF4-FFF2-40B4-BE49-F238E27FC236}">
                  <a16:creationId xmlns:a16="http://schemas.microsoft.com/office/drawing/2014/main" id="{C66709E6-AAEE-8062-1FBF-0B30F43FF586}"/>
                </a:ext>
              </a:extLst>
            </p:cNvPr>
            <p:cNvSpPr txBox="1"/>
            <p:nvPr/>
          </p:nvSpPr>
          <p:spPr>
            <a:xfrm>
              <a:off x="7468890" y="331825"/>
              <a:ext cx="9966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SITUATIONAL</a:t>
              </a:r>
              <a:endParaRPr sz="12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48;p103">
              <a:extLst>
                <a:ext uri="{FF2B5EF4-FFF2-40B4-BE49-F238E27FC236}">
                  <a16:creationId xmlns:a16="http://schemas.microsoft.com/office/drawing/2014/main" id="{1AB96938-76E7-CE8A-F6A3-22037DE130EF}"/>
                </a:ext>
              </a:extLst>
            </p:cNvPr>
            <p:cNvSpPr txBox="1"/>
            <p:nvPr/>
          </p:nvSpPr>
          <p:spPr>
            <a:xfrm>
              <a:off x="5553963" y="1523050"/>
              <a:ext cx="862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One Arm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49;p103">
              <a:extLst>
                <a:ext uri="{FF2B5EF4-FFF2-40B4-BE49-F238E27FC236}">
                  <a16:creationId xmlns:a16="http://schemas.microsoft.com/office/drawing/2014/main" id="{98FE4629-BB69-402E-CAD9-F1B292033D26}"/>
                </a:ext>
              </a:extLst>
            </p:cNvPr>
            <p:cNvSpPr txBox="1"/>
            <p:nvPr/>
          </p:nvSpPr>
          <p:spPr>
            <a:xfrm>
              <a:off x="6601100" y="1523050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Arm Injury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50;p103">
              <a:extLst>
                <a:ext uri="{FF2B5EF4-FFF2-40B4-BE49-F238E27FC236}">
                  <a16:creationId xmlns:a16="http://schemas.microsoft.com/office/drawing/2014/main" id="{BC82495B-E4E3-3919-8223-CC95EE5A756B}"/>
                </a:ext>
              </a:extLst>
            </p:cNvPr>
            <p:cNvSpPr txBox="1"/>
            <p:nvPr/>
          </p:nvSpPr>
          <p:spPr>
            <a:xfrm>
              <a:off x="7574125" y="1523062"/>
              <a:ext cx="78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New Parent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45" name="Google Shape;1451;p103">
              <a:extLst>
                <a:ext uri="{FF2B5EF4-FFF2-40B4-BE49-F238E27FC236}">
                  <a16:creationId xmlns:a16="http://schemas.microsoft.com/office/drawing/2014/main" id="{54D98EA2-A74E-8178-F978-E9E6A7222CFE}"/>
                </a:ext>
              </a:extLst>
            </p:cNvPr>
            <p:cNvCxnSpPr/>
            <p:nvPr/>
          </p:nvCxnSpPr>
          <p:spPr>
            <a:xfrm>
              <a:off x="4908750" y="1961100"/>
              <a:ext cx="3513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52;p103">
              <a:extLst>
                <a:ext uri="{FF2B5EF4-FFF2-40B4-BE49-F238E27FC236}">
                  <a16:creationId xmlns:a16="http://schemas.microsoft.com/office/drawing/2014/main" id="{1FAB5873-269F-2054-344C-9E8B37D44060}"/>
                </a:ext>
              </a:extLst>
            </p:cNvPr>
            <p:cNvSpPr txBox="1"/>
            <p:nvPr/>
          </p:nvSpPr>
          <p:spPr>
            <a:xfrm>
              <a:off x="692956" y="3365069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Think*</a:t>
              </a:r>
              <a:endParaRPr sz="1400" b="1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53;p103">
              <a:extLst>
                <a:ext uri="{FF2B5EF4-FFF2-40B4-BE49-F238E27FC236}">
                  <a16:creationId xmlns:a16="http://schemas.microsoft.com/office/drawing/2014/main" id="{97626D36-5693-216E-1F8E-D976CB4978F5}"/>
                </a:ext>
              </a:extLst>
            </p:cNvPr>
            <p:cNvSpPr txBox="1"/>
            <p:nvPr/>
          </p:nvSpPr>
          <p:spPr>
            <a:xfrm>
              <a:off x="1338169" y="4206294"/>
              <a:ext cx="8622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ADHD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54;p103">
              <a:extLst>
                <a:ext uri="{FF2B5EF4-FFF2-40B4-BE49-F238E27FC236}">
                  <a16:creationId xmlns:a16="http://schemas.microsoft.com/office/drawing/2014/main" id="{BDA03942-2FE1-433B-B255-3AFDD8810092}"/>
                </a:ext>
              </a:extLst>
            </p:cNvPr>
            <p:cNvSpPr txBox="1"/>
            <p:nvPr/>
          </p:nvSpPr>
          <p:spPr>
            <a:xfrm>
              <a:off x="2385306" y="4206294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Blood Clot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55;p103">
              <a:extLst>
                <a:ext uri="{FF2B5EF4-FFF2-40B4-BE49-F238E27FC236}">
                  <a16:creationId xmlns:a16="http://schemas.microsoft.com/office/drawing/2014/main" id="{5BFC0FE8-0564-9355-CA3D-654B1EA50338}"/>
                </a:ext>
              </a:extLst>
            </p:cNvPr>
            <p:cNvSpPr txBox="1"/>
            <p:nvPr/>
          </p:nvSpPr>
          <p:spPr>
            <a:xfrm>
              <a:off x="3358331" y="4206299"/>
              <a:ext cx="7881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tx1"/>
                  </a:solidFill>
                  <a:ea typeface="Helvetica Neue"/>
                  <a:cs typeface="Helvetica Neue"/>
                  <a:sym typeface="Helvetica Neue"/>
                </a:rPr>
                <a:t>Stress</a:t>
              </a:r>
              <a:endParaRPr sz="12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50" name="Google Shape;1456;p103">
              <a:extLst>
                <a:ext uri="{FF2B5EF4-FFF2-40B4-BE49-F238E27FC236}">
                  <a16:creationId xmlns:a16="http://schemas.microsoft.com/office/drawing/2014/main" id="{422A2E1A-276A-2CC3-281B-69503FF74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8739" r="38741"/>
            <a:stretch/>
          </p:blipFill>
          <p:spPr>
            <a:xfrm>
              <a:off x="6820863" y="800887"/>
              <a:ext cx="368225" cy="7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457;p103">
              <a:extLst>
                <a:ext uri="{FF2B5EF4-FFF2-40B4-BE49-F238E27FC236}">
                  <a16:creationId xmlns:a16="http://schemas.microsoft.com/office/drawing/2014/main" id="{335393D4-2DC1-6286-FBCB-209D539C5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3877" r="3603"/>
            <a:stretch/>
          </p:blipFill>
          <p:spPr>
            <a:xfrm>
              <a:off x="7784063" y="800887"/>
              <a:ext cx="368225" cy="70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458;p103">
              <a:extLst>
                <a:ext uri="{FF2B5EF4-FFF2-40B4-BE49-F238E27FC236}">
                  <a16:creationId xmlns:a16="http://schemas.microsoft.com/office/drawing/2014/main" id="{9A21007B-2DB2-91EB-AA36-82724C4F2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74030"/>
            <a:stretch/>
          </p:blipFill>
          <p:spPr>
            <a:xfrm flipH="1">
              <a:off x="2560481" y="3438307"/>
              <a:ext cx="457425" cy="71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459;p103">
              <a:extLst>
                <a:ext uri="{FF2B5EF4-FFF2-40B4-BE49-F238E27FC236}">
                  <a16:creationId xmlns:a16="http://schemas.microsoft.com/office/drawing/2014/main" id="{34593B28-8E10-85E0-AED9-D2E078199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7015" r="42078"/>
            <a:stretch/>
          </p:blipFill>
          <p:spPr>
            <a:xfrm flipH="1">
              <a:off x="1585166" y="3438307"/>
              <a:ext cx="368225" cy="716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" name="Google Shape;1460;p103">
              <a:extLst>
                <a:ext uri="{FF2B5EF4-FFF2-40B4-BE49-F238E27FC236}">
                  <a16:creationId xmlns:a16="http://schemas.microsoft.com/office/drawing/2014/main" id="{491B30FC-3AA5-FDFC-A459-921574E22866}"/>
                </a:ext>
              </a:extLst>
            </p:cNvPr>
            <p:cNvGrpSpPr/>
            <p:nvPr/>
          </p:nvGrpSpPr>
          <p:grpSpPr>
            <a:xfrm flipH="1">
              <a:off x="3523681" y="3441824"/>
              <a:ext cx="457425" cy="733312"/>
              <a:chOff x="7632775" y="2102005"/>
              <a:chExt cx="457425" cy="733312"/>
            </a:xfrm>
          </p:grpSpPr>
          <p:pic>
            <p:nvPicPr>
              <p:cNvPr id="155" name="Google Shape;1461;p103">
                <a:extLst>
                  <a:ext uri="{FF2B5EF4-FFF2-40B4-BE49-F238E27FC236}">
                    <a16:creationId xmlns:a16="http://schemas.microsoft.com/office/drawing/2014/main" id="{544B8780-13CB-ECF5-6AB8-9B3AC7D8BF1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69371" r="4659" b="62954"/>
              <a:stretch/>
            </p:blipFill>
            <p:spPr>
              <a:xfrm>
                <a:off x="7632775" y="2102005"/>
                <a:ext cx="457425" cy="2654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462;p103">
                <a:extLst>
                  <a:ext uri="{FF2B5EF4-FFF2-40B4-BE49-F238E27FC236}">
                    <a16:creationId xmlns:a16="http://schemas.microsoft.com/office/drawing/2014/main" id="{DC50E04D-79CC-F83B-B28A-18678B5E7D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38909" t="35358" r="38913"/>
              <a:stretch/>
            </p:blipFill>
            <p:spPr>
              <a:xfrm>
                <a:off x="7658900" y="2345967"/>
                <a:ext cx="368225" cy="489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8" name="Google Shape;1413;p103">
            <a:extLst>
              <a:ext uri="{FF2B5EF4-FFF2-40B4-BE49-F238E27FC236}">
                <a16:creationId xmlns:a16="http://schemas.microsoft.com/office/drawing/2014/main" id="{25BE2349-506A-C8B1-07F8-FA1AFF71999B}"/>
              </a:ext>
            </a:extLst>
          </p:cNvPr>
          <p:cNvSpPr txBox="1"/>
          <p:nvPr/>
        </p:nvSpPr>
        <p:spPr>
          <a:xfrm>
            <a:off x="9240681" y="5867400"/>
            <a:ext cx="2230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Inclusive Design</a:t>
            </a:r>
            <a:endParaRPr sz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414;p103">
            <a:extLst>
              <a:ext uri="{FF2B5EF4-FFF2-40B4-BE49-F238E27FC236}">
                <a16:creationId xmlns:a16="http://schemas.microsoft.com/office/drawing/2014/main" id="{C5C019A0-D90B-19A7-CA6A-731E35E1C3D4}"/>
              </a:ext>
            </a:extLst>
          </p:cNvPr>
          <p:cNvSpPr txBox="1"/>
          <p:nvPr/>
        </p:nvSpPr>
        <p:spPr>
          <a:xfrm>
            <a:off x="5441153" y="5798815"/>
            <a:ext cx="4519090" cy="49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*The Cognitive category (Think) was added by me</a:t>
            </a:r>
            <a:endParaRPr sz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83967E-5661-6B7A-F1E2-92B1C2A4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49" y="6272784"/>
            <a:ext cx="64008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7656-4955-2942-82CA-9137431A995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83C7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83C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48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5B6B-3C1D-CA63-7F0A-CCD6C166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User Personas and Experiences</a:t>
            </a:r>
          </a:p>
        </p:txBody>
      </p:sp>
      <p:graphicFrame>
        <p:nvGraphicFramePr>
          <p:cNvPr id="18" name="Google Shape;1582;p116" descr="Table shows Practice combinations  (content, design, technology) associated to personas and accessible experiences. ">
            <a:extLst>
              <a:ext uri="{FF2B5EF4-FFF2-40B4-BE49-F238E27FC236}">
                <a16:creationId xmlns:a16="http://schemas.microsoft.com/office/drawing/2014/main" id="{73FB6C73-6A63-1B28-FB85-1E0528370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966507"/>
              </p:ext>
            </p:extLst>
          </p:nvPr>
        </p:nvGraphicFramePr>
        <p:xfrm>
          <a:off x="883440" y="1749316"/>
          <a:ext cx="10563698" cy="4136477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263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1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5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 b="1" dirty="0"/>
                        <a:t>Practice</a:t>
                      </a:r>
                      <a:endParaRPr sz="3500" b="1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 b="1" dirty="0"/>
                        <a:t>Persona</a:t>
                      </a:r>
                      <a:endParaRPr sz="3500" b="1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 b="1" dirty="0"/>
                        <a:t>Experience</a:t>
                      </a:r>
                      <a:endParaRPr sz="3500" b="1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Content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Content order (keyboard)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dexterity, cognitive, blind/low-vision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Content, design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Magnification/text resize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low-vision, cognitive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Design, content 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Colour contrast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low-vision, cognitive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Design, technology 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Contrast themes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low-vision, cognitive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Design, technology 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Time-based (reduced motion and text)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low-vision, cognitive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Content, technology 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Screen reader</a:t>
                      </a:r>
                      <a:endParaRPr sz="14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blind/low-vision, cognitive/ language barriers</a:t>
                      </a:r>
                      <a:endParaRPr sz="14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Google Shape;1585;p116">
            <a:extLst>
              <a:ext uri="{FF2B5EF4-FFF2-40B4-BE49-F238E27FC236}">
                <a16:creationId xmlns:a16="http://schemas.microsoft.com/office/drawing/2014/main" id="{54ECCE1B-75DD-FD66-7A67-96B2BED76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8392" y="2708375"/>
            <a:ext cx="200284" cy="2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86;p116">
            <a:extLst>
              <a:ext uri="{FF2B5EF4-FFF2-40B4-BE49-F238E27FC236}">
                <a16:creationId xmlns:a16="http://schemas.microsoft.com/office/drawing/2014/main" id="{E8E8831E-CBC9-3684-B685-2F53C8860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2536" y="3253250"/>
            <a:ext cx="178128" cy="2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87;p116">
            <a:extLst>
              <a:ext uri="{FF2B5EF4-FFF2-40B4-BE49-F238E27FC236}">
                <a16:creationId xmlns:a16="http://schemas.microsoft.com/office/drawing/2014/main" id="{66EAC64E-CAD8-1F73-C646-6809ED1A9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805" y="3261745"/>
            <a:ext cx="200284" cy="2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588;p116">
            <a:extLst>
              <a:ext uri="{FF2B5EF4-FFF2-40B4-BE49-F238E27FC236}">
                <a16:creationId xmlns:a16="http://schemas.microsoft.com/office/drawing/2014/main" id="{7F3B0738-D158-7278-DEEB-6C54872CB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996" y="3817882"/>
            <a:ext cx="178128" cy="2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589;p116">
            <a:extLst>
              <a:ext uri="{FF2B5EF4-FFF2-40B4-BE49-F238E27FC236}">
                <a16:creationId xmlns:a16="http://schemas.microsoft.com/office/drawing/2014/main" id="{A711321C-6CF6-01AB-F580-E767926E4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396" y="4356305"/>
            <a:ext cx="178128" cy="2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90;p116">
            <a:extLst>
              <a:ext uri="{FF2B5EF4-FFF2-40B4-BE49-F238E27FC236}">
                <a16:creationId xmlns:a16="http://schemas.microsoft.com/office/drawing/2014/main" id="{E20E53A6-D53E-0FCB-975E-98259706A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3467" y="4351584"/>
            <a:ext cx="267197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591;p116">
            <a:extLst>
              <a:ext uri="{FF2B5EF4-FFF2-40B4-BE49-F238E27FC236}">
                <a16:creationId xmlns:a16="http://schemas.microsoft.com/office/drawing/2014/main" id="{67C19F2B-5A14-1211-00A4-83CBB31AD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6311" y="4941758"/>
            <a:ext cx="178128" cy="25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592;p116">
            <a:extLst>
              <a:ext uri="{FF2B5EF4-FFF2-40B4-BE49-F238E27FC236}">
                <a16:creationId xmlns:a16="http://schemas.microsoft.com/office/drawing/2014/main" id="{F396C425-2A3A-DE73-D8E6-D1CD3A93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1892" y="4937037"/>
            <a:ext cx="267197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93;p116">
            <a:extLst>
              <a:ext uri="{FF2B5EF4-FFF2-40B4-BE49-F238E27FC236}">
                <a16:creationId xmlns:a16="http://schemas.microsoft.com/office/drawing/2014/main" id="{36085686-FCED-4886-52F4-A64A92FDB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055" y="5485338"/>
            <a:ext cx="267197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94;p116">
            <a:extLst>
              <a:ext uri="{FF2B5EF4-FFF2-40B4-BE49-F238E27FC236}">
                <a16:creationId xmlns:a16="http://schemas.microsoft.com/office/drawing/2014/main" id="{358024E7-7935-37A9-31F5-7003E9EF4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6862" y="5477887"/>
            <a:ext cx="200284" cy="2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595;p116">
            <a:extLst>
              <a:ext uri="{FF2B5EF4-FFF2-40B4-BE49-F238E27FC236}">
                <a16:creationId xmlns:a16="http://schemas.microsoft.com/office/drawing/2014/main" id="{348567AA-E9B1-6563-A76E-E801592AB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034" y="3817877"/>
            <a:ext cx="200284" cy="256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 descr="Grouped sensory disabilities icons">
            <a:extLst>
              <a:ext uri="{FF2B5EF4-FFF2-40B4-BE49-F238E27FC236}">
                <a16:creationId xmlns:a16="http://schemas.microsoft.com/office/drawing/2014/main" id="{99C53618-31BE-836D-C707-3D6EB5E76CCB}"/>
              </a:ext>
            </a:extLst>
          </p:cNvPr>
          <p:cNvGrpSpPr/>
          <p:nvPr/>
        </p:nvGrpSpPr>
        <p:grpSpPr>
          <a:xfrm>
            <a:off x="1266200" y="990600"/>
            <a:ext cx="3435126" cy="420709"/>
            <a:chOff x="1266200" y="990600"/>
            <a:chExt cx="3435126" cy="420709"/>
          </a:xfrm>
        </p:grpSpPr>
        <p:sp>
          <p:nvSpPr>
            <p:cNvPr id="8" name="Google Shape;1583;p116">
              <a:extLst>
                <a:ext uri="{FF2B5EF4-FFF2-40B4-BE49-F238E27FC236}">
                  <a16:creationId xmlns:a16="http://schemas.microsoft.com/office/drawing/2014/main" id="{B5523A38-142A-954B-DFBE-545BD006ACC2}"/>
                </a:ext>
              </a:extLst>
            </p:cNvPr>
            <p:cNvSpPr/>
            <p:nvPr/>
          </p:nvSpPr>
          <p:spPr>
            <a:xfrm>
              <a:off x="1266200" y="990600"/>
              <a:ext cx="3435126" cy="420709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4B29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596;p116">
              <a:extLst>
                <a:ext uri="{FF2B5EF4-FFF2-40B4-BE49-F238E27FC236}">
                  <a16:creationId xmlns:a16="http://schemas.microsoft.com/office/drawing/2014/main" id="{E0FCE826-16AC-F8C4-BDE7-F81A1C1777A0}"/>
                </a:ext>
              </a:extLst>
            </p:cNvPr>
            <p:cNvSpPr txBox="1"/>
            <p:nvPr/>
          </p:nvSpPr>
          <p:spPr>
            <a:xfrm>
              <a:off x="2573668" y="1007576"/>
              <a:ext cx="824437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ea typeface="Helvetica Neue"/>
                  <a:cs typeface="Helvetica Neue"/>
                  <a:sym typeface="Helvetica Neue"/>
                </a:rPr>
                <a:t>Design </a:t>
              </a:r>
              <a:endParaRPr sz="1200" dirty="0"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1598;p116">
              <a:extLst>
                <a:ext uri="{FF2B5EF4-FFF2-40B4-BE49-F238E27FC236}">
                  <a16:creationId xmlns:a16="http://schemas.microsoft.com/office/drawing/2014/main" id="{1552B318-D250-03C8-760D-0F8533C87A87}"/>
                </a:ext>
              </a:extLst>
            </p:cNvPr>
            <p:cNvSpPr txBox="1"/>
            <p:nvPr/>
          </p:nvSpPr>
          <p:spPr>
            <a:xfrm>
              <a:off x="1660777" y="1007576"/>
              <a:ext cx="824438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ea typeface="Helvetica Neue"/>
                  <a:cs typeface="Helvetica Neue"/>
                  <a:sym typeface="Helvetica Neue"/>
                </a:rPr>
                <a:t>Content</a:t>
              </a:r>
              <a:endParaRPr sz="1200" dirty="0"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Google Shape;1597;p116">
              <a:extLst>
                <a:ext uri="{FF2B5EF4-FFF2-40B4-BE49-F238E27FC236}">
                  <a16:creationId xmlns:a16="http://schemas.microsoft.com/office/drawing/2014/main" id="{1733727C-F72E-BC3C-E5B1-426A493A65EF}"/>
                </a:ext>
              </a:extLst>
            </p:cNvPr>
            <p:cNvSpPr txBox="1"/>
            <p:nvPr/>
          </p:nvSpPr>
          <p:spPr>
            <a:xfrm>
              <a:off x="3615422" y="1007576"/>
              <a:ext cx="1085903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ea typeface="Helvetica Neue"/>
                  <a:cs typeface="Helvetica Neue"/>
                  <a:sym typeface="Helvetica Neue"/>
                </a:rPr>
                <a:t>Technology</a:t>
              </a:r>
              <a:endParaRPr sz="1200" dirty="0"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0" name="Google Shape;1585;p116">
              <a:extLst>
                <a:ext uri="{FF2B5EF4-FFF2-40B4-BE49-F238E27FC236}">
                  <a16:creationId xmlns:a16="http://schemas.microsoft.com/office/drawing/2014/main" id="{595D1C10-C141-E5DE-DB2D-7CC229C8B72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60493" y="1063185"/>
              <a:ext cx="200284" cy="256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586;p116">
              <a:extLst>
                <a:ext uri="{FF2B5EF4-FFF2-40B4-BE49-F238E27FC236}">
                  <a16:creationId xmlns:a16="http://schemas.microsoft.com/office/drawing/2014/main" id="{048265F0-742C-92DF-BC36-374FBE3CE4D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24613" y="1072037"/>
              <a:ext cx="178128" cy="256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590;p116">
              <a:extLst>
                <a:ext uri="{FF2B5EF4-FFF2-40B4-BE49-F238E27FC236}">
                  <a16:creationId xmlns:a16="http://schemas.microsoft.com/office/drawing/2014/main" id="{948B0EC3-477B-9A0B-BF12-3EF22653211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41804" y="1077233"/>
              <a:ext cx="267197" cy="2671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9594F-6479-70AE-4259-6D4EDE7F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17241C-6CBD-5702-2C28-8A728CF5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Accessibility requirements (FAR</a:t>
            </a:r>
            <a:r>
              <a:rPr lang="en-US" sz="2800" dirty="0"/>
              <a:t>s</a:t>
            </a:r>
            <a:r>
              <a:rPr lang="en-US" dirty="0"/>
              <a:t>)</a:t>
            </a:r>
          </a:p>
        </p:txBody>
      </p:sp>
      <p:graphicFrame>
        <p:nvGraphicFramePr>
          <p:cNvPr id="18" name="Google Shape;1582;p116" descr="Decorative table highlighting functional accessibility requirements ">
            <a:extLst>
              <a:ext uri="{FF2B5EF4-FFF2-40B4-BE49-F238E27FC236}">
                <a16:creationId xmlns:a16="http://schemas.microsoft.com/office/drawing/2014/main" id="{73FB6C73-6A63-1B28-FB85-1E05283702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106955"/>
              </p:ext>
            </p:extLst>
          </p:nvPr>
        </p:nvGraphicFramePr>
        <p:xfrm>
          <a:off x="883440" y="1537284"/>
          <a:ext cx="10563698" cy="42318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3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1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3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visual modes of presentation are provided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auditory modes of presentation are provided</a:t>
                      </a:r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speech is required to </a:t>
                      </a:r>
                      <a:br>
                        <a:rPr lang="en-CA" sz="1600" dirty="0"/>
                      </a:br>
                      <a:r>
                        <a:rPr lang="en-CA" sz="1600" dirty="0"/>
                        <a:t>operate a function</a:t>
                      </a:r>
                      <a:endParaRPr sz="16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manual dexterity is required for operation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hand strength is required for operation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operation requires reach</a:t>
                      </a:r>
                      <a:endParaRPr sz="16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3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memorization is required for use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text literacy is required </a:t>
                      </a:r>
                      <a:br>
                        <a:rPr lang="en-CA" sz="1600" dirty="0"/>
                      </a:br>
                      <a:r>
                        <a:rPr lang="en-CA" sz="1600" dirty="0"/>
                        <a:t>for use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extended attention is required for use</a:t>
                      </a:r>
                      <a:endParaRPr sz="16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3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operation has time limits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controlled focus is required for use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specific sequencing of steps for operation is required</a:t>
                      </a:r>
                      <a:endParaRPr sz="16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3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abstract thinking is required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accuracy of input is required</a:t>
                      </a:r>
                      <a:endParaRPr sz="1600" dirty="0"/>
                    </a:p>
                  </a:txBody>
                  <a:tcPr marL="133414" marR="133414" marT="133414" marB="133414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dirty="0"/>
                        <a:t>Where biometrics are employed</a:t>
                      </a:r>
                      <a:endParaRPr sz="1600" dirty="0"/>
                    </a:p>
                  </a:txBody>
                  <a:tcPr marL="133414" marR="133414" marT="133414" marB="1334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6" name="Picture 55" descr="Hearing icon: Where auditory modes of presentation are provided&#10;">
            <a:extLst>
              <a:ext uri="{FF2B5EF4-FFF2-40B4-BE49-F238E27FC236}">
                <a16:creationId xmlns:a16="http://schemas.microsoft.com/office/drawing/2014/main" id="{CCC8DC99-4DB5-AD0C-F2F0-4DA34F7C4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4" y="1968302"/>
            <a:ext cx="557209" cy="557209"/>
          </a:xfrm>
          <a:prstGeom prst="rect">
            <a:avLst/>
          </a:prstGeom>
        </p:spPr>
      </p:pic>
      <p:pic>
        <p:nvPicPr>
          <p:cNvPr id="58" name="Picture 57" descr="Visual icon: Where visual modes of presentation are provided">
            <a:extLst>
              <a:ext uri="{FF2B5EF4-FFF2-40B4-BE49-F238E27FC236}">
                <a16:creationId xmlns:a16="http://schemas.microsoft.com/office/drawing/2014/main" id="{68D42A94-CF51-F0B0-E95C-DC9B6C467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8" y="1975085"/>
            <a:ext cx="557209" cy="557209"/>
          </a:xfrm>
          <a:prstGeom prst="rect">
            <a:avLst/>
          </a:prstGeom>
        </p:spPr>
      </p:pic>
      <p:grpSp>
        <p:nvGrpSpPr>
          <p:cNvPr id="2" name="Group 1" descr="Content Design and Technology icons">
            <a:extLst>
              <a:ext uri="{FF2B5EF4-FFF2-40B4-BE49-F238E27FC236}">
                <a16:creationId xmlns:a16="http://schemas.microsoft.com/office/drawing/2014/main" id="{18E2A8F4-6856-0DA5-7105-0988D3665654}"/>
              </a:ext>
            </a:extLst>
          </p:cNvPr>
          <p:cNvGrpSpPr/>
          <p:nvPr/>
        </p:nvGrpSpPr>
        <p:grpSpPr>
          <a:xfrm>
            <a:off x="1266200" y="737088"/>
            <a:ext cx="3148602" cy="608543"/>
            <a:chOff x="1266200" y="949120"/>
            <a:chExt cx="3148602" cy="608543"/>
          </a:xfrm>
        </p:grpSpPr>
        <p:sp>
          <p:nvSpPr>
            <p:cNvPr id="17" name="Google Shape;1583;p116">
              <a:extLst>
                <a:ext uri="{FF2B5EF4-FFF2-40B4-BE49-F238E27FC236}">
                  <a16:creationId xmlns:a16="http://schemas.microsoft.com/office/drawing/2014/main" id="{C58A8730-3781-105F-7E6D-1AB84CBA7B9F}"/>
                </a:ext>
              </a:extLst>
            </p:cNvPr>
            <p:cNvSpPr/>
            <p:nvPr/>
          </p:nvSpPr>
          <p:spPr>
            <a:xfrm>
              <a:off x="1266200" y="1030356"/>
              <a:ext cx="3148602" cy="467104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4B296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0" name="Picture 49" descr="A orange brain on a black background&#10;&#10;Description automatically generated">
              <a:extLst>
                <a:ext uri="{FF2B5EF4-FFF2-40B4-BE49-F238E27FC236}">
                  <a16:creationId xmlns:a16="http://schemas.microsoft.com/office/drawing/2014/main" id="{D376D93A-354F-28B1-CFDF-FE3EDBDF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734" y="949120"/>
              <a:ext cx="580527" cy="580527"/>
            </a:xfrm>
            <a:prstGeom prst="rect">
              <a:avLst/>
            </a:prstGeom>
          </p:spPr>
        </p:pic>
        <p:pic>
          <p:nvPicPr>
            <p:cNvPr id="51" name="Picture 50" descr="A yellow ear with rays of light&#10;&#10;Description automatically generated">
              <a:extLst>
                <a:ext uri="{FF2B5EF4-FFF2-40B4-BE49-F238E27FC236}">
                  <a16:creationId xmlns:a16="http://schemas.microsoft.com/office/drawing/2014/main" id="{7893A01C-AFC6-F162-4C77-2AF62A7C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4639" y="977136"/>
              <a:ext cx="580527" cy="580527"/>
            </a:xfrm>
            <a:prstGeom prst="rect">
              <a:avLst/>
            </a:prstGeom>
          </p:spPr>
        </p:pic>
        <p:pic>
          <p:nvPicPr>
            <p:cNvPr id="52" name="Picture 51" descr="A blue hand with a cursor&#10;&#10;Description automatically generated">
              <a:extLst>
                <a:ext uri="{FF2B5EF4-FFF2-40B4-BE49-F238E27FC236}">
                  <a16:creationId xmlns:a16="http://schemas.microsoft.com/office/drawing/2014/main" id="{DC8EBF97-363B-E08D-4143-3EAFD2E5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04" y="959371"/>
              <a:ext cx="580527" cy="580527"/>
            </a:xfrm>
            <a:prstGeom prst="rect">
              <a:avLst/>
            </a:prstGeom>
          </p:spPr>
        </p:pic>
        <p:pic>
          <p:nvPicPr>
            <p:cNvPr id="53" name="Picture 52" descr="A yellow eye with light rays&#10;&#10;Description automatically generated with medium confidence">
              <a:extLst>
                <a:ext uri="{FF2B5EF4-FFF2-40B4-BE49-F238E27FC236}">
                  <a16:creationId xmlns:a16="http://schemas.microsoft.com/office/drawing/2014/main" id="{D61BBDB6-637A-5306-DAFF-52335CB04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369" y="949120"/>
              <a:ext cx="580527" cy="580527"/>
            </a:xfrm>
            <a:prstGeom prst="rect">
              <a:avLst/>
            </a:prstGeom>
          </p:spPr>
        </p:pic>
        <p:pic>
          <p:nvPicPr>
            <p:cNvPr id="62" name="Picture 61" descr="A red and black bubble&#10;&#10;Description automatically generated">
              <a:extLst>
                <a:ext uri="{FF2B5EF4-FFF2-40B4-BE49-F238E27FC236}">
                  <a16:creationId xmlns:a16="http://schemas.microsoft.com/office/drawing/2014/main" id="{26205913-FC36-1362-C9A0-E9F6E592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273" y="972507"/>
              <a:ext cx="580528" cy="580528"/>
            </a:xfrm>
            <a:prstGeom prst="rect">
              <a:avLst/>
            </a:prstGeom>
          </p:spPr>
        </p:pic>
      </p:grpSp>
      <p:pic>
        <p:nvPicPr>
          <p:cNvPr id="63" name="Picture 62" descr="Speech icon: Where speech is required to operate a function&#10;">
            <a:extLst>
              <a:ext uri="{FF2B5EF4-FFF2-40B4-BE49-F238E27FC236}">
                <a16:creationId xmlns:a16="http://schemas.microsoft.com/office/drawing/2014/main" id="{120049DE-322E-4107-68B8-4480CF4C5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75" y="1980124"/>
            <a:ext cx="557209" cy="557209"/>
          </a:xfrm>
          <a:prstGeom prst="rect">
            <a:avLst/>
          </a:prstGeom>
        </p:spPr>
      </p:pic>
      <p:pic>
        <p:nvPicPr>
          <p:cNvPr id="64" name="Picture 63" descr="Touch dexterity applies to entire second row">
            <a:extLst>
              <a:ext uri="{FF2B5EF4-FFF2-40B4-BE49-F238E27FC236}">
                <a16:creationId xmlns:a16="http://schemas.microsoft.com/office/drawing/2014/main" id="{3309109C-390D-5E43-6158-41C9A8CD7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0" y="2634611"/>
            <a:ext cx="607031" cy="607031"/>
          </a:xfrm>
          <a:prstGeom prst="rect">
            <a:avLst/>
          </a:prstGeom>
        </p:spPr>
      </p:pic>
      <p:pic>
        <p:nvPicPr>
          <p:cNvPr id="65" name="Picture 64" descr="Cognitive applies to third row">
            <a:extLst>
              <a:ext uri="{FF2B5EF4-FFF2-40B4-BE49-F238E27FC236}">
                <a16:creationId xmlns:a16="http://schemas.microsoft.com/office/drawing/2014/main" id="{1F81CA46-02B1-F0A3-4E2F-3620B4FDC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5" y="3455713"/>
            <a:ext cx="580527" cy="580527"/>
          </a:xfrm>
          <a:prstGeom prst="rect">
            <a:avLst/>
          </a:prstGeom>
        </p:spPr>
      </p:pic>
      <p:pic>
        <p:nvPicPr>
          <p:cNvPr id="67" name="Picture 66" descr="Cognitive applies to fourth row">
            <a:extLst>
              <a:ext uri="{FF2B5EF4-FFF2-40B4-BE49-F238E27FC236}">
                <a16:creationId xmlns:a16="http://schemas.microsoft.com/office/drawing/2014/main" id="{EA716C03-3C0E-E362-420F-A45AA6782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5" y="4233540"/>
            <a:ext cx="580527" cy="580527"/>
          </a:xfrm>
          <a:prstGeom prst="rect">
            <a:avLst/>
          </a:prstGeom>
        </p:spPr>
      </p:pic>
      <p:pic>
        <p:nvPicPr>
          <p:cNvPr id="68" name="Picture 67" descr="Cognitive applies to fifth row">
            <a:extLst>
              <a:ext uri="{FF2B5EF4-FFF2-40B4-BE49-F238E27FC236}">
                <a16:creationId xmlns:a16="http://schemas.microsoft.com/office/drawing/2014/main" id="{FC4A65EF-4923-755A-0AC6-DB7EF3E99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5" y="4984861"/>
            <a:ext cx="580527" cy="580527"/>
          </a:xfrm>
          <a:prstGeom prst="rect">
            <a:avLst/>
          </a:prstGeom>
        </p:spPr>
      </p:pic>
      <p:sp>
        <p:nvSpPr>
          <p:cNvPr id="3" name="Google Shape;1413;p103">
            <a:extLst>
              <a:ext uri="{FF2B5EF4-FFF2-40B4-BE49-F238E27FC236}">
                <a16:creationId xmlns:a16="http://schemas.microsoft.com/office/drawing/2014/main" id="{D3517E3C-FBD7-6AA3-C9C1-9252666C5C6C}"/>
              </a:ext>
            </a:extLst>
          </p:cNvPr>
          <p:cNvSpPr txBox="1"/>
          <p:nvPr/>
        </p:nvSpPr>
        <p:spPr>
          <a:xfrm>
            <a:off x="814151" y="6270695"/>
            <a:ext cx="417026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Accessibility Requirements: an online toolkit</a:t>
            </a:r>
            <a:endParaRPr sz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9594F-6479-70AE-4259-6D4EDE7F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1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7F4F-F025-30CD-EC37-798781BF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-235261"/>
            <a:ext cx="10058400" cy="1609344"/>
          </a:xfrm>
        </p:spPr>
        <p:txBody>
          <a:bodyPr/>
          <a:lstStyle/>
          <a:p>
            <a:r>
              <a:rPr lang="en-US" dirty="0"/>
              <a:t>Functional cognitive needs </a:t>
            </a:r>
          </a:p>
        </p:txBody>
      </p:sp>
      <p:pic>
        <p:nvPicPr>
          <p:cNvPr id="5" name="Picture 4" descr="Think icon ">
            <a:extLst>
              <a:ext uri="{FF2B5EF4-FFF2-40B4-BE49-F238E27FC236}">
                <a16:creationId xmlns:a16="http://schemas.microsoft.com/office/drawing/2014/main" id="{A8DEAB8A-69A8-BD21-FD8A-2E311089A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68" y="49581"/>
            <a:ext cx="1055918" cy="1055918"/>
          </a:xfrm>
          <a:prstGeom prst="rect">
            <a:avLst/>
          </a:prstGeom>
        </p:spPr>
      </p:pic>
      <p:graphicFrame>
        <p:nvGraphicFramePr>
          <p:cNvPr id="4" name="Google Shape;636;p106" descr="Table shows functional needs with examples or related diagnoses">
            <a:extLst>
              <a:ext uri="{FF2B5EF4-FFF2-40B4-BE49-F238E27FC236}">
                <a16:creationId xmlns:a16="http://schemas.microsoft.com/office/drawing/2014/main" id="{6347A365-1918-0496-2DBD-785DAC97A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899622"/>
              </p:ext>
            </p:extLst>
          </p:nvPr>
        </p:nvGraphicFramePr>
        <p:xfrm>
          <a:off x="753700" y="1510748"/>
          <a:ext cx="10846475" cy="3619727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2956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9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3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Functional Needs</a:t>
                      </a:r>
                      <a:endParaRPr sz="1900" b="1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Examples of related experience </a:t>
                      </a:r>
                      <a:endParaRPr sz="1900" b="1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Attention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Attention Deficit (Hyperactivity) Disorder (ADD/ADHD)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3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Language &amp; literacy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Aphasia, Dyslexia, Visual Processing Disorders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77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Learning 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ADHD, Autism, Brain Injury, Dyscalculia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7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Memory 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Mild Cognitive Impairments, Brain Injury, Depression, PTSD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3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Executive function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Brain Injury, Autism, Aging, Environmental Factors</a:t>
                      </a:r>
                      <a:endParaRPr sz="1900" dirty="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83967E-5661-6B7A-F1E2-92B1C2A4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49" y="6272784"/>
            <a:ext cx="64008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7656-4955-2942-82CA-9137431A995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83C7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83C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1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9915-700D-4023-98B1-CEDB6687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800" dirty="0">
                <a:latin typeface="+mn-lt"/>
              </a:rPr>
              <a:t>What about WCAG</a:t>
            </a:r>
            <a:endParaRPr lang="en-CA" sz="3000" dirty="0">
              <a:solidFill>
                <a:srgbClr val="C0000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855CF-77C2-EA6A-5001-3CC16516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490472"/>
          </a:xfrm>
        </p:spPr>
        <p:txBody>
          <a:bodyPr>
            <a:normAutofit/>
          </a:bodyPr>
          <a:lstStyle/>
          <a:p>
            <a:r>
              <a:rPr lang="en-US" sz="1800" dirty="0"/>
              <a:t>WCAG is still a good resource</a:t>
            </a:r>
          </a:p>
          <a:p>
            <a:r>
              <a:rPr lang="en-US" sz="1800" dirty="0"/>
              <a:t>Target the latest recommendations WCAG 2.0 </a:t>
            </a:r>
          </a:p>
          <a:p>
            <a:r>
              <a:rPr lang="en-US" sz="1800" dirty="0"/>
              <a:t>Be ready to adapt changes to WCAG by adopting user-based perspectives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1EB7D-58CB-28DF-BBAD-9766CFC9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18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4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21EDA359-9651-6723-0DCB-BAEA8B67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WCAG 3.0 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EB91D-E505-E1F9-A3FA-53712102D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59"/>
            <a:ext cx="3200400" cy="3580075"/>
          </a:xfrm>
        </p:spPr>
        <p:txBody>
          <a:bodyPr>
            <a:noAutofit/>
          </a:bodyPr>
          <a:lstStyle/>
          <a:p>
            <a:r>
              <a:rPr lang="en-US" sz="1800" b="1" dirty="0"/>
              <a:t>WCAG 3.0 will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wider range of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wider range of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approaches to testing and conformance</a:t>
            </a:r>
          </a:p>
          <a:p>
            <a:r>
              <a:rPr lang="en-US" sz="1800" b="1" dirty="0"/>
              <a:t>WCAG 3.0 is not ready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User-centred design will help to anticipate the future of accessibility</a:t>
            </a:r>
          </a:p>
        </p:txBody>
      </p:sp>
      <p:pic>
        <p:nvPicPr>
          <p:cNvPr id="3074" name="Picture 2" descr="W3C WCAG with 2.0 and 2.2 crossed of. 3.0 sketched in crayon. ">
            <a:extLst>
              <a:ext uri="{FF2B5EF4-FFF2-40B4-BE49-F238E27FC236}">
                <a16:creationId xmlns:a16="http://schemas.microsoft.com/office/drawing/2014/main" id="{1106169F-7BC1-042E-2FCF-C9713E05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5161">
            <a:off x="-30441" y="1709332"/>
            <a:ext cx="4330609" cy="22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CAG 3 is not ready yet – And it won't be for quite some time. · Eric Eggert">
            <a:extLst>
              <a:ext uri="{FF2B5EF4-FFF2-40B4-BE49-F238E27FC236}">
                <a16:creationId xmlns:a16="http://schemas.microsoft.com/office/drawing/2014/main" id="{A7519492-53AE-8ACC-10AD-CF45479C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349">
            <a:off x="4159429" y="813438"/>
            <a:ext cx="3536331" cy="19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CAG 3.0 Web Accessibility with three levels: Bronze, Gold, and Silver">
            <a:extLst>
              <a:ext uri="{FF2B5EF4-FFF2-40B4-BE49-F238E27FC236}">
                <a16:creationId xmlns:a16="http://schemas.microsoft.com/office/drawing/2014/main" id="{6600117A-1BDB-DF26-0891-0353B14D7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873">
            <a:off x="2080022" y="4034964"/>
            <a:ext cx="4966271" cy="17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9594F-6479-70AE-4259-6D4EDE7F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19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0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C494-A834-8F5E-6BCB-09E6823E0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cap="none" dirty="0"/>
              <a:t> “Good accessibility is a measurable collaboration between content, design, and technology through consistent, repeatable processes.”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CA5FC-E170-ED69-BE49-2AFFE2A27A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Oskar Westin (that’s 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8409E-B872-ECE6-8592-84F8FD16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13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0813-224E-7763-CB57-4CC5EFD5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157"/>
            <a:ext cx="12192000" cy="561630"/>
          </a:xfrm>
          <a:solidFill>
            <a:schemeClr val="bg2">
              <a:alpha val="51200"/>
            </a:schemeClr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reminder: What is disability?</a:t>
            </a:r>
          </a:p>
        </p:txBody>
      </p:sp>
      <p:sp>
        <p:nvSpPr>
          <p:cNvPr id="8" name="Google Shape;1401;p101">
            <a:extLst>
              <a:ext uri="{FF2B5EF4-FFF2-40B4-BE49-F238E27FC236}">
                <a16:creationId xmlns:a16="http://schemas.microsoft.com/office/drawing/2014/main" id="{FDCFB11F-0FB6-9BF9-8467-1B797BF093D0}"/>
              </a:ext>
            </a:extLst>
          </p:cNvPr>
          <p:cNvSpPr txBox="1"/>
          <p:nvPr/>
        </p:nvSpPr>
        <p:spPr>
          <a:xfrm>
            <a:off x="378796" y="5522410"/>
            <a:ext cx="8469911" cy="108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 dirty="0">
                <a:solidFill>
                  <a:srgbClr val="4A1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Disability is a mismatch between </a:t>
            </a:r>
            <a:br>
              <a:rPr lang="en-CA" sz="2200" b="1" dirty="0">
                <a:solidFill>
                  <a:srgbClr val="4A166E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2200" b="1" dirty="0">
                <a:solidFill>
                  <a:srgbClr val="4A1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person’s abilities and their environment</a:t>
            </a:r>
          </a:p>
        </p:txBody>
      </p:sp>
      <p:pic>
        <p:nvPicPr>
          <p:cNvPr id="7" name="Google Shape;1400;p101" descr="An empty wheelchair faces a rambling between flights of stairs">
            <a:extLst>
              <a:ext uri="{FF2B5EF4-FFF2-40B4-BE49-F238E27FC236}">
                <a16:creationId xmlns:a16="http://schemas.microsoft.com/office/drawing/2014/main" id="{2274363F-8098-8054-3FE8-347FE077DC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901" b="12042"/>
          <a:stretch/>
        </p:blipFill>
        <p:spPr>
          <a:xfrm>
            <a:off x="-27024" y="1171575"/>
            <a:ext cx="12219024" cy="48720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8E06-EBC3-5C70-3B1F-CA4D031C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20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82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DB689B-414A-A391-ABB6-D6DD86E1377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alpha val="512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0" dirty="0"/>
              <a:t>Digital</a:t>
            </a:r>
            <a:r>
              <a:rPr lang="en-US" dirty="0"/>
              <a:t> accessibility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CD7923-8F26-4486-D315-853C64A4C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The basics of accessibility are people-driven </a:t>
            </a:r>
          </a:p>
          <a:p>
            <a:r>
              <a:rPr lang="en-US" sz="1800" dirty="0"/>
              <a:t>And not rooted in requirements or conformance</a:t>
            </a:r>
          </a:p>
          <a:p>
            <a:r>
              <a:rPr lang="en-US" sz="1800" dirty="0"/>
              <a:t>Understand the experiences you are building for </a:t>
            </a:r>
          </a:p>
          <a:p>
            <a:r>
              <a:rPr lang="en-US" sz="1800" dirty="0"/>
              <a:t>And don’t create barriers to your content or products </a:t>
            </a:r>
          </a:p>
        </p:txBody>
      </p:sp>
      <p:grpSp>
        <p:nvGrpSpPr>
          <p:cNvPr id="34" name="Group 33" descr="A collage of people with disabilities using assistive devices and technologies.">
            <a:extLst>
              <a:ext uri="{FF2B5EF4-FFF2-40B4-BE49-F238E27FC236}">
                <a16:creationId xmlns:a16="http://schemas.microsoft.com/office/drawing/2014/main" id="{FFD00821-E5C8-C1B1-74B4-67E03AF70556}"/>
              </a:ext>
            </a:extLst>
          </p:cNvPr>
          <p:cNvGrpSpPr/>
          <p:nvPr/>
        </p:nvGrpSpPr>
        <p:grpSpPr>
          <a:xfrm>
            <a:off x="39792" y="110583"/>
            <a:ext cx="8018983" cy="6812237"/>
            <a:chOff x="39792" y="110583"/>
            <a:chExt cx="8018983" cy="6812237"/>
          </a:xfrm>
        </p:grpSpPr>
        <p:pic>
          <p:nvPicPr>
            <p:cNvPr id="30" name="Google Shape;1486;p105">
              <a:extLst>
                <a:ext uri="{FF2B5EF4-FFF2-40B4-BE49-F238E27FC236}">
                  <a16:creationId xmlns:a16="http://schemas.microsoft.com/office/drawing/2014/main" id="{424D843E-7F0C-DC88-1C23-4144910F854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25625" y="4874316"/>
              <a:ext cx="2908901" cy="17011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Google Shape;1477;p105">
              <a:extLst>
                <a:ext uri="{FF2B5EF4-FFF2-40B4-BE49-F238E27FC236}">
                  <a16:creationId xmlns:a16="http://schemas.microsoft.com/office/drawing/2014/main" id="{9F3D950A-03B4-A731-5A5D-4146A244EFA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23304" y="3434118"/>
              <a:ext cx="2908889" cy="17011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Google Shape;1479;p105">
              <a:extLst>
                <a:ext uri="{FF2B5EF4-FFF2-40B4-BE49-F238E27FC236}">
                  <a16:creationId xmlns:a16="http://schemas.microsoft.com/office/drawing/2014/main" id="{18BBB1E4-3B57-877B-BE9B-523FD8EC55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549" b="9116"/>
            <a:stretch/>
          </p:blipFill>
          <p:spPr>
            <a:xfrm flipH="1">
              <a:off x="573477" y="110583"/>
              <a:ext cx="2065861" cy="23958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Google Shape;1480;p105">
              <a:extLst>
                <a:ext uri="{FF2B5EF4-FFF2-40B4-BE49-F238E27FC236}">
                  <a16:creationId xmlns:a16="http://schemas.microsoft.com/office/drawing/2014/main" id="{C9E8C071-ED6A-E092-811A-284A7A558E3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5886" y="319633"/>
              <a:ext cx="3200400" cy="182490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Google Shape;1481;p105">
              <a:extLst>
                <a:ext uri="{FF2B5EF4-FFF2-40B4-BE49-F238E27FC236}">
                  <a16:creationId xmlns:a16="http://schemas.microsoft.com/office/drawing/2014/main" id="{C6A7EAD7-683D-601E-7945-A0A861D3C0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8991"/>
            <a:stretch/>
          </p:blipFill>
          <p:spPr>
            <a:xfrm>
              <a:off x="4275790" y="3233322"/>
              <a:ext cx="3187873" cy="19019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Google Shape;1482;p105">
              <a:extLst>
                <a:ext uri="{FF2B5EF4-FFF2-40B4-BE49-F238E27FC236}">
                  <a16:creationId xmlns:a16="http://schemas.microsoft.com/office/drawing/2014/main" id="{2A7AFE74-DC6A-8C4B-5958-B20422656E3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57365" y="1852793"/>
              <a:ext cx="2563900" cy="17373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Google Shape;1483;p105">
              <a:extLst>
                <a:ext uri="{FF2B5EF4-FFF2-40B4-BE49-F238E27FC236}">
                  <a16:creationId xmlns:a16="http://schemas.microsoft.com/office/drawing/2014/main" id="{B699A1F2-4C40-44C3-1BEF-0F1FA366602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2215" r="12141"/>
            <a:stretch/>
          </p:blipFill>
          <p:spPr>
            <a:xfrm>
              <a:off x="5393308" y="4526956"/>
              <a:ext cx="2665467" cy="23958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Google Shape;1484;p105">
              <a:extLst>
                <a:ext uri="{FF2B5EF4-FFF2-40B4-BE49-F238E27FC236}">
                  <a16:creationId xmlns:a16="http://schemas.microsoft.com/office/drawing/2014/main" id="{2D26175A-1824-BBFF-7F30-5BBFF0F8A22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069632" y="1578822"/>
              <a:ext cx="2800299" cy="17373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Google Shape;1485;p105">
              <a:extLst>
                <a:ext uri="{FF2B5EF4-FFF2-40B4-BE49-F238E27FC236}">
                  <a16:creationId xmlns:a16="http://schemas.microsoft.com/office/drawing/2014/main" id="{E8066AE6-4287-2742-255F-7FD1592364D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6109" t="12265" r="13075"/>
            <a:stretch/>
          </p:blipFill>
          <p:spPr>
            <a:xfrm>
              <a:off x="39792" y="4784410"/>
              <a:ext cx="2800313" cy="17392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Google Shape;1487;p105">
              <a:extLst>
                <a:ext uri="{FF2B5EF4-FFF2-40B4-BE49-F238E27FC236}">
                  <a16:creationId xmlns:a16="http://schemas.microsoft.com/office/drawing/2014/main" id="{7EC5EE0B-6106-AC1D-99FC-6881811188E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540" t="4176" b="-636"/>
            <a:stretch/>
          </p:blipFill>
          <p:spPr>
            <a:xfrm>
              <a:off x="143560" y="2506470"/>
              <a:ext cx="2325463" cy="23958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2699C-E11A-F515-23D5-2495989A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21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7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19D9-4A0A-557D-E120-FE3ED55E74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59C6C-3CEE-2E09-EA26-ECB8C4BD5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sz="4800" dirty="0"/>
              <a:t>Discussion … </a:t>
            </a:r>
          </a:p>
        </p:txBody>
      </p:sp>
      <p:pic>
        <p:nvPicPr>
          <p:cNvPr id="7" name="Picture 6" descr="Oskar Westin smiling with glasses">
            <a:extLst>
              <a:ext uri="{FF2B5EF4-FFF2-40B4-BE49-F238E27FC236}">
                <a16:creationId xmlns:a16="http://schemas.microsoft.com/office/drawing/2014/main" id="{990D1C5D-533B-B596-2DC3-BC342573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04" y="1329543"/>
            <a:ext cx="3241168" cy="32411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B87A0F5-21BF-337C-B40D-743430A362C7}"/>
              </a:ext>
            </a:extLst>
          </p:cNvPr>
          <p:cNvSpPr txBox="1">
            <a:spLocks/>
          </p:cNvSpPr>
          <p:nvPr/>
        </p:nvSpPr>
        <p:spPr>
          <a:xfrm>
            <a:off x="1051559" y="5684520"/>
            <a:ext cx="8541173" cy="106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hlinkClick r:id="rId4"/>
              </a:rPr>
              <a:t>oskarwestin.com/accessibility/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ED2B-1A9F-4167-7349-064C1D68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22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4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ABA7-F4AB-1B59-B702-191EDE16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561629"/>
            <a:ext cx="3200400" cy="1737360"/>
          </a:xfrm>
        </p:spPr>
        <p:txBody>
          <a:bodyPr/>
          <a:lstStyle/>
          <a:p>
            <a:r>
              <a:rPr lang="en-US" dirty="0"/>
              <a:t>Oskar Westin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051D5-3CFB-06F2-90E8-28062F2B9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639966"/>
            <a:ext cx="3200400" cy="3291840"/>
          </a:xfrm>
        </p:spPr>
        <p:txBody>
          <a:bodyPr>
            <a:normAutofit/>
          </a:bodyPr>
          <a:lstStyle/>
          <a:p>
            <a:r>
              <a:rPr lang="en-US" sz="1800" dirty="0"/>
              <a:t>Digital content manager </a:t>
            </a:r>
          </a:p>
          <a:p>
            <a:r>
              <a:rPr lang="en-US" sz="1800" dirty="0"/>
              <a:t>Accessibility advocate </a:t>
            </a:r>
          </a:p>
          <a:p>
            <a:r>
              <a:rPr lang="en-US" sz="1800" dirty="0"/>
              <a:t>Author of fiction </a:t>
            </a:r>
          </a:p>
          <a:p>
            <a:r>
              <a:rPr lang="en-US" sz="1800" dirty="0"/>
              <a:t>@oskarwestinTO </a:t>
            </a:r>
          </a:p>
          <a:p>
            <a:r>
              <a:rPr lang="en-US" sz="1800" dirty="0"/>
              <a:t>Find me on LinkedIn: </a:t>
            </a:r>
            <a:r>
              <a:rPr lang="en-US" sz="1600" dirty="0"/>
              <a:t>linkedin.com/in/</a:t>
            </a:r>
            <a:r>
              <a:rPr lang="en-US" sz="1600" b="1" dirty="0"/>
              <a:t>oskarwestin</a:t>
            </a:r>
            <a:r>
              <a:rPr lang="en-US" sz="1600" dirty="0"/>
              <a:t>/</a:t>
            </a:r>
          </a:p>
        </p:txBody>
      </p:sp>
      <p:pic>
        <p:nvPicPr>
          <p:cNvPr id="7" name="Picture 6" descr="Oskar Westin smiling with glasses">
            <a:extLst>
              <a:ext uri="{FF2B5EF4-FFF2-40B4-BE49-F238E27FC236}">
                <a16:creationId xmlns:a16="http://schemas.microsoft.com/office/drawing/2014/main" id="{5EE2BFA8-DF6F-0C20-AB22-89BD02CD515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07" y="747466"/>
            <a:ext cx="5051707" cy="50517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B555C-5192-683E-CDC1-B9FF7531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5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138411-8939-65BD-42F5-66AFDCF0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96861"/>
            <a:ext cx="10515600" cy="232581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800" dirty="0">
                <a:latin typeface="+mn-lt"/>
              </a:rPr>
              <a:t>What is Digital Accessibility?</a:t>
            </a:r>
            <a:endParaRPr lang="en-CA" sz="3000" dirty="0">
              <a:solidFill>
                <a:srgbClr val="C00000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26" name="Picture 2" descr="Digital Accessibility key on a keyboard ">
            <a:extLst>
              <a:ext uri="{FF2B5EF4-FFF2-40B4-BE49-F238E27FC236}">
                <a16:creationId xmlns:a16="http://schemas.microsoft.com/office/drawing/2014/main" id="{5FE7E2D3-118A-31C6-E541-E7A08E4C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709">
            <a:off x="-162044" y="2038609"/>
            <a:ext cx="10653956" cy="3662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AAED0-179B-F2CC-6E0C-4E36E195DB6D}"/>
              </a:ext>
            </a:extLst>
          </p:cNvPr>
          <p:cNvSpPr txBox="1"/>
          <p:nvPr/>
        </p:nvSpPr>
        <p:spPr>
          <a:xfrm>
            <a:off x="240792" y="6178347"/>
            <a:ext cx="6155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Image credit: </a:t>
            </a:r>
            <a:r>
              <a:rPr lang="en-US" sz="1200" dirty="0">
                <a:latin typeface="+mn-lt"/>
                <a:hlinkClick r:id="rId4"/>
              </a:rPr>
              <a:t>Open Access Government</a:t>
            </a:r>
            <a:endParaRPr lang="en-US" sz="1200" dirty="0">
              <a:latin typeface="+mn-lt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8F26360-7792-119F-7737-98BD7F5E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4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DB689B-414A-A391-ABB6-D6DD86E1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157"/>
            <a:ext cx="12192000" cy="561630"/>
          </a:xfrm>
          <a:solidFill>
            <a:schemeClr val="bg2">
              <a:alpha val="51200"/>
            </a:schemeClr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Digital accessibility (A</a:t>
            </a:r>
            <a:r>
              <a:rPr lang="en-US" dirty="0">
                <a:latin typeface="ACADEMY ENGRAVED LET PLAIN:1.0" panose="02000000000000000000" pitchFamily="2" charset="0"/>
              </a:rPr>
              <a:t>11</a:t>
            </a:r>
            <a:r>
              <a:rPr lang="en-US" dirty="0"/>
              <a:t>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B7074-913F-8CCE-D29F-3A5DFE131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77398"/>
            <a:ext cx="10058400" cy="405079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Digital accessibility (a</a:t>
            </a:r>
            <a:r>
              <a:rPr lang="en-US" sz="3200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11</a:t>
            </a:r>
            <a:r>
              <a:rPr lang="en-US" sz="3200" dirty="0">
                <a:solidFill>
                  <a:schemeClr val="tx1"/>
                </a:solidFill>
              </a:rPr>
              <a:t>y) provides equitable access to people who need assistive technology to access our digital content, products and services.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>
                <a:solidFill>
                  <a:schemeClr val="tx1"/>
                </a:solidFill>
                <a:latin typeface="ACADEMY ENGRAVED LET PLAIN:1.0" panose="02000000000000000000" pitchFamily="2" charset="0"/>
              </a:rPr>
              <a:t>11</a:t>
            </a:r>
            <a:r>
              <a:rPr lang="en-US" sz="3200" dirty="0">
                <a:solidFill>
                  <a:schemeClr val="tx1"/>
                </a:solidFill>
              </a:rPr>
              <a:t>y is a Numeronym for accessibility.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It’s the eleven letters between the </a:t>
            </a:r>
            <a:r>
              <a:rPr lang="en-US" sz="3600" b="1" dirty="0">
                <a:solidFill>
                  <a:schemeClr val="tx1"/>
                </a:solidFill>
              </a:rPr>
              <a:t>A</a:t>
            </a:r>
            <a:r>
              <a:rPr lang="en-US" sz="3200" dirty="0">
                <a:solidFill>
                  <a:schemeClr val="tx1"/>
                </a:solidFill>
              </a:rPr>
              <a:t> and the </a:t>
            </a:r>
            <a:r>
              <a:rPr lang="en-US" sz="3600" b="1" dirty="0">
                <a:solidFill>
                  <a:schemeClr val="tx1"/>
                </a:solidFill>
              </a:rPr>
              <a:t>Y</a:t>
            </a:r>
            <a:r>
              <a:rPr lang="en-US" sz="3200" dirty="0">
                <a:solidFill>
                  <a:schemeClr val="tx1"/>
                </a:solidFill>
              </a:rPr>
              <a:t> in </a:t>
            </a:r>
            <a:r>
              <a:rPr lang="en-US" sz="3600" b="1" dirty="0">
                <a:solidFill>
                  <a:schemeClr val="tx1"/>
                </a:solidFill>
              </a:rPr>
              <a:t>A</a:t>
            </a:r>
            <a:r>
              <a:rPr lang="en-US" sz="3200" dirty="0">
                <a:solidFill>
                  <a:schemeClr val="tx1"/>
                </a:solidFill>
              </a:rPr>
              <a:t>ccessibilit</a:t>
            </a:r>
            <a:r>
              <a:rPr lang="en-US" sz="3600" b="1" dirty="0">
                <a:solidFill>
                  <a:schemeClr val="tx1"/>
                </a:solidFill>
              </a:rPr>
              <a:t>y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2699C-E11A-F515-23D5-2495989A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8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0813-224E-7763-CB57-4CC5EFD5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157"/>
            <a:ext cx="12192000" cy="561630"/>
          </a:xfrm>
          <a:solidFill>
            <a:schemeClr val="bg2">
              <a:alpha val="51200"/>
            </a:schemeClr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What is disability?</a:t>
            </a:r>
          </a:p>
        </p:txBody>
      </p:sp>
      <p:pic>
        <p:nvPicPr>
          <p:cNvPr id="3" name="Google Shape;1394;p100" descr="Accessibility symbols for disabilities.">
            <a:extLst>
              <a:ext uri="{FF2B5EF4-FFF2-40B4-BE49-F238E27FC236}">
                <a16:creationId xmlns:a16="http://schemas.microsoft.com/office/drawing/2014/main" id="{B8B6ECC4-6DD9-17A6-4F02-8F039478DD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062" y="1156137"/>
            <a:ext cx="8905875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01;p101">
            <a:extLst>
              <a:ext uri="{FF2B5EF4-FFF2-40B4-BE49-F238E27FC236}">
                <a16:creationId xmlns:a16="http://schemas.microsoft.com/office/drawing/2014/main" id="{FD7B69C0-F768-E404-28CA-EC78539611F0}"/>
              </a:ext>
            </a:extLst>
          </p:cNvPr>
          <p:cNvSpPr txBox="1"/>
          <p:nvPr/>
        </p:nvSpPr>
        <p:spPr>
          <a:xfrm>
            <a:off x="2227780" y="4492709"/>
            <a:ext cx="7736437" cy="108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ea typeface="Helvetica Neue"/>
                <a:cs typeface="Helvetica Neue"/>
                <a:sym typeface="Helvetica Neue"/>
              </a:rPr>
              <a:t>Disability is a mismatch between </a:t>
            </a:r>
            <a:br>
              <a:rPr lang="en" sz="3200" b="1" dirty="0">
                <a:ea typeface="Helvetica Neue"/>
                <a:cs typeface="Helvetica Neue"/>
                <a:sym typeface="Helvetica Neue"/>
              </a:rPr>
            </a:br>
            <a:r>
              <a:rPr lang="en" sz="3200" b="1" dirty="0">
                <a:ea typeface="Helvetica Neue"/>
                <a:cs typeface="Helvetica Neue"/>
                <a:sym typeface="Helvetica Neue"/>
              </a:rPr>
              <a:t>a person’s abilities and their environment</a:t>
            </a:r>
            <a:endParaRPr sz="3200" b="1" dirty="0"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9AA6A-40C3-3F21-1208-1166A419142D}"/>
              </a:ext>
            </a:extLst>
          </p:cNvPr>
          <p:cNvSpPr txBox="1"/>
          <p:nvPr/>
        </p:nvSpPr>
        <p:spPr>
          <a:xfrm>
            <a:off x="240792" y="6178347"/>
            <a:ext cx="6155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Image credit: </a:t>
            </a:r>
            <a:r>
              <a:rPr lang="en-US" sz="1200" dirty="0">
                <a:latin typeface="+mn-lt"/>
                <a:hlinkClick r:id="rId4"/>
              </a:rPr>
              <a:t>Developmental Services of Leeds and Grenville </a:t>
            </a:r>
            <a:endParaRPr lang="en-US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68E06-EBC3-5C70-3B1F-CA4D031C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8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9915-700D-4023-98B1-CEDB6687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800" dirty="0">
                <a:latin typeface="+mn-lt"/>
              </a:rPr>
              <a:t> what is WCAG</a:t>
            </a:r>
            <a:endParaRPr lang="en-CA" sz="3000" dirty="0">
              <a:solidFill>
                <a:srgbClr val="C0000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A8BC-352C-364A-7CD3-C9F6660A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8608243" cy="1544030"/>
          </a:xfrm>
        </p:spPr>
        <p:txBody>
          <a:bodyPr>
            <a:noAutofit/>
          </a:bodyPr>
          <a:lstStyle/>
          <a:p>
            <a:r>
              <a:rPr lang="en-US" sz="1800" dirty="0"/>
              <a:t>The web content accessibility guidelines (WCAG) are a resource to help you build inclusive content. </a:t>
            </a:r>
          </a:p>
          <a:p>
            <a:r>
              <a:rPr lang="en-US" sz="1800" dirty="0"/>
              <a:t>Many legislative bodies refer to WCAG 2.x </a:t>
            </a:r>
          </a:p>
          <a:p>
            <a:r>
              <a:rPr lang="en-US" sz="1800" dirty="0"/>
              <a:t>Conforming to WCAG does not  guarantee that your website is accessible </a:t>
            </a:r>
          </a:p>
          <a:p>
            <a:r>
              <a:rPr lang="en-US" sz="1800" dirty="0"/>
              <a:t>This is not the only reference you need to consider.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7775D-3B25-55DF-5FB7-3B04948C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/>
          <a:p>
            <a:fld id="{C5A57656-4955-2942-82CA-9137431A9951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7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7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8549640" y="1023731"/>
            <a:ext cx="3200400" cy="1737360"/>
          </a:xfrm>
          <a:prstGeom prst="rect">
            <a:avLst/>
          </a:prstGeom>
        </p:spPr>
        <p:txBody>
          <a:bodyPr spcFirstLastPara="1" vert="horz" wrap="square" lIns="0" tIns="45700" rIns="0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0" dirty="0"/>
              <a:t>WCAG Principles </a:t>
            </a:r>
            <a:r>
              <a:rPr lang="en" dirty="0"/>
              <a:t>and Guidelines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603FA-3D96-A5A4-1B99-531E040A2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</a:t>
            </a:r>
            <a:r>
              <a:rPr lang="en-US" sz="1800" dirty="0"/>
              <a:t>erceivable </a:t>
            </a:r>
          </a:p>
          <a:p>
            <a:r>
              <a:rPr lang="en-US" sz="2400" dirty="0"/>
              <a:t>O</a:t>
            </a:r>
            <a:r>
              <a:rPr lang="en-US" sz="1800" dirty="0"/>
              <a:t>perable</a:t>
            </a:r>
          </a:p>
          <a:p>
            <a:r>
              <a:rPr lang="en-US" sz="2400" dirty="0"/>
              <a:t>U</a:t>
            </a:r>
            <a:r>
              <a:rPr lang="en-US" sz="1800" dirty="0"/>
              <a:t>nderstandable </a:t>
            </a:r>
          </a:p>
          <a:p>
            <a:r>
              <a:rPr lang="en-US" sz="2400" dirty="0"/>
              <a:t>R</a:t>
            </a:r>
            <a:r>
              <a:rPr lang="en-US" sz="1800" dirty="0"/>
              <a:t>obust </a:t>
            </a:r>
          </a:p>
        </p:txBody>
      </p:sp>
      <p:pic>
        <p:nvPicPr>
          <p:cNvPr id="179" name="Google Shape;179;p34" descr="A diagram of four principles of WCAG. &#10;&#10;Perceivable &#10;Information and user interface components must be presentableto users in ways they can perceive&#10;Operable &#10;User interface components and navigation must be operable&#10;Understandable &#10;Information and the operation of the user interface must be understandable&#10;Robust&#10;Content must be robust enough that it can be interpreted reliably by a wide variety of users, including those with assistive technologies&#10;There is often overlap and similar success criteria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176" y="840000"/>
            <a:ext cx="5820333" cy="548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60917CF-15C2-B7F0-3E6C-BCBE382E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1062492"/>
            <a:ext cx="3200400" cy="173736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/>
              <a:t>Principle 1: </a:t>
            </a:r>
            <a:r>
              <a:rPr lang="en-US" b="1" dirty="0"/>
              <a:t>Perceivable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7B194A-4106-AF5D-4A86-8A2EEC215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/>
              <a:t>Information and user interface components must be presentable to users in ways they can perceive</a:t>
            </a:r>
          </a:p>
          <a:p>
            <a:r>
              <a:rPr lang="en-US" sz="1800" dirty="0"/>
              <a:t>This means that users must be able to perceive the information being presented (it can't be invisible to all of their senses)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EBBD-1A04-6751-1393-0F7768A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5A57656-4955-2942-82CA-9137431A995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grpSp>
        <p:nvGrpSpPr>
          <p:cNvPr id="2" name="Group 1" descr="Hearing, seeing, and thinking.">
            <a:extLst>
              <a:ext uri="{FF2B5EF4-FFF2-40B4-BE49-F238E27FC236}">
                <a16:creationId xmlns:a16="http://schemas.microsoft.com/office/drawing/2014/main" id="{33118818-4032-0219-DB8C-E99F34E38953}"/>
              </a:ext>
            </a:extLst>
          </p:cNvPr>
          <p:cNvGrpSpPr/>
          <p:nvPr/>
        </p:nvGrpSpPr>
        <p:grpSpPr>
          <a:xfrm>
            <a:off x="972367" y="721426"/>
            <a:ext cx="5839106" cy="4993574"/>
            <a:chOff x="972367" y="721426"/>
            <a:chExt cx="5839106" cy="4993574"/>
          </a:xfrm>
        </p:grpSpPr>
        <p:pic>
          <p:nvPicPr>
            <p:cNvPr id="16" name="Picture 15" descr="A orange brain on a black background&#10;&#10;Description automatically generated">
              <a:extLst>
                <a:ext uri="{FF2B5EF4-FFF2-40B4-BE49-F238E27FC236}">
                  <a16:creationId xmlns:a16="http://schemas.microsoft.com/office/drawing/2014/main" id="{3A8998D7-281E-0709-6BBD-894034BCA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92" r="3" b="23430"/>
            <a:stretch/>
          </p:blipFill>
          <p:spPr>
            <a:xfrm rot="21600000" flipH="1">
              <a:off x="2181986" y="3605137"/>
              <a:ext cx="3729017" cy="2109863"/>
            </a:xfrm>
            <a:prstGeom prst="rect">
              <a:avLst/>
            </a:prstGeom>
          </p:spPr>
        </p:pic>
        <p:pic>
          <p:nvPicPr>
            <p:cNvPr id="18" name="Picture 17" descr="A yellow eye with light rays&#10;&#10;Description automatically generated with medium confidence">
              <a:extLst>
                <a:ext uri="{FF2B5EF4-FFF2-40B4-BE49-F238E27FC236}">
                  <a16:creationId xmlns:a16="http://schemas.microsoft.com/office/drawing/2014/main" id="{C01C0FDE-19DD-9CC7-57D9-EE34F034F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" r="5280" b="6"/>
            <a:stretch/>
          </p:blipFill>
          <p:spPr>
            <a:xfrm rot="1171938">
              <a:off x="4084903" y="1022490"/>
              <a:ext cx="2726570" cy="3056386"/>
            </a:xfrm>
            <a:prstGeom prst="rect">
              <a:avLst/>
            </a:prstGeom>
          </p:spPr>
        </p:pic>
        <p:pic>
          <p:nvPicPr>
            <p:cNvPr id="17" name="Picture 16" descr="A yellow ear with rays of light&#10;&#10;Description automatically generated">
              <a:extLst>
                <a:ext uri="{FF2B5EF4-FFF2-40B4-BE49-F238E27FC236}">
                  <a16:creationId xmlns:a16="http://schemas.microsoft.com/office/drawing/2014/main" id="{4301A2C6-AB0F-947E-18A9-A0B41AD83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8516" b="5"/>
            <a:stretch/>
          </p:blipFill>
          <p:spPr>
            <a:xfrm rot="1064859" flipH="1">
              <a:off x="972367" y="721426"/>
              <a:ext cx="2949385" cy="3574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096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B9F83C0BB7114F9B9CCA7F7E943018" ma:contentTypeVersion="12" ma:contentTypeDescription="Create a new document." ma:contentTypeScope="" ma:versionID="0b1aad4296a7f089afbff6d5770d1676">
  <xsd:schema xmlns:xsd="http://www.w3.org/2001/XMLSchema" xmlns:xs="http://www.w3.org/2001/XMLSchema" xmlns:p="http://schemas.microsoft.com/office/2006/metadata/properties" xmlns:ns2="082ad852-9d6e-4ccd-b1c3-ed4bab628e03" xmlns:ns3="9f1e8563-3f67-4bb2-a66e-eb08dc70621e" targetNamespace="http://schemas.microsoft.com/office/2006/metadata/properties" ma:root="true" ma:fieldsID="2d8d2bd20a2cabd96ebd23143a0afdd4" ns2:_="" ns3:_="">
    <xsd:import namespace="082ad852-9d6e-4ccd-b1c3-ed4bab628e03"/>
    <xsd:import namespace="9f1e8563-3f67-4bb2-a66e-eb08dc706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ad852-9d6e-4ccd-b1c3-ed4bab628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4d2d52b-2346-4f26-ae67-d426d90feb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8563-3f67-4bb2-a66e-eb08dc70621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e02deb6-1da0-40c5-89d2-605f1950e1cc}" ma:internalName="TaxCatchAll" ma:showField="CatchAllData" ma:web="9f1e8563-3f67-4bb2-a66e-eb08dc706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1e8563-3f67-4bb2-a66e-eb08dc70621e" xsi:nil="true"/>
    <lcf76f155ced4ddcb4097134ff3c332f xmlns="082ad852-9d6e-4ccd-b1c3-ed4bab628e0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D15B18-ECF8-406D-AD13-D3BDCF970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2ad852-9d6e-4ccd-b1c3-ed4bab628e03"/>
    <ds:schemaRef ds:uri="9f1e8563-3f67-4bb2-a66e-eb08dc706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4DF70B-664C-4E73-9573-D318A885CA62}">
  <ds:schemaRefs>
    <ds:schemaRef ds:uri="http://schemas.microsoft.com/office/2006/metadata/properties"/>
    <ds:schemaRef ds:uri="082ad852-9d6e-4ccd-b1c3-ed4bab628e03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f1e8563-3f67-4bb2-a66e-eb08dc70621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719178D-563D-4C2E-AF7E-056CE1C0A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1530</Words>
  <Application>Microsoft Macintosh PowerPoint</Application>
  <PresentationFormat>Widescreen</PresentationFormat>
  <Paragraphs>272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ACADEMY ENGRAVED LET PLAIN:1.0</vt:lpstr>
      <vt:lpstr>Arial</vt:lpstr>
      <vt:lpstr>Calibri</vt:lpstr>
      <vt:lpstr>Helvetica Neue</vt:lpstr>
      <vt:lpstr>Rockwell</vt:lpstr>
      <vt:lpstr>Rockwell Condensed</vt:lpstr>
      <vt:lpstr>Rockwell Extra Bold</vt:lpstr>
      <vt:lpstr>Wingdings</vt:lpstr>
      <vt:lpstr>Wood Type</vt:lpstr>
      <vt:lpstr>Digital  accessibility basics</vt:lpstr>
      <vt:lpstr> “Good accessibility is a measurable collaboration between content, design, and technology through consistent, repeatable processes.” </vt:lpstr>
      <vt:lpstr>Oskar Westin</vt:lpstr>
      <vt:lpstr>What is Digital Accessibility?</vt:lpstr>
      <vt:lpstr>Digital accessibility (A11y)</vt:lpstr>
      <vt:lpstr>What is disability?</vt:lpstr>
      <vt:lpstr> what is WCAG</vt:lpstr>
      <vt:lpstr>WCAG Principles and Guidelines</vt:lpstr>
      <vt:lpstr>Principle 1: Perceivable</vt:lpstr>
      <vt:lpstr>Principle 2: Operable</vt:lpstr>
      <vt:lpstr>Principle 3: Understandable</vt:lpstr>
      <vt:lpstr>Principle 4: Robust</vt:lpstr>
      <vt:lpstr>Does wcag help people?</vt:lpstr>
      <vt:lpstr>Inclusive Design</vt:lpstr>
      <vt:lpstr>Accessible User Personas and Experiences</vt:lpstr>
      <vt:lpstr>Functional Accessibility requirements (FARs)</vt:lpstr>
      <vt:lpstr>Functional cognitive needs </vt:lpstr>
      <vt:lpstr>What about WCAG</vt:lpstr>
      <vt:lpstr>WCAG 3.0 …</vt:lpstr>
      <vt:lpstr>A reminder: What is disability?</vt:lpstr>
      <vt:lpstr>Digital accessibility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Rai, Shiksha</dc:creator>
  <cp:lastModifiedBy>Oskar Westin</cp:lastModifiedBy>
  <cp:revision>34</cp:revision>
  <dcterms:created xsi:type="dcterms:W3CDTF">2022-09-12T18:47:20Z</dcterms:created>
  <dcterms:modified xsi:type="dcterms:W3CDTF">2024-02-23T14:03:24Z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0x010100B2B9F83C0BB7114F9B9CCA7F7E943018</vt:lpwstr>
  </property>
  <property fmtid="{D5CDD505-2E9C-101B-9397-08002B2CF9AE}" pid="3" name="MediaServiceImageTags">
    <vt:lpwstr/>
  </property>
</Properties>
</file>